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365" r:id="rId3"/>
    <p:sldId id="367" r:id="rId4"/>
    <p:sldId id="368" r:id="rId5"/>
    <p:sldId id="369" r:id="rId6"/>
    <p:sldId id="370" r:id="rId7"/>
    <p:sldId id="366" r:id="rId8"/>
    <p:sldId id="381" r:id="rId9"/>
    <p:sldId id="372" r:id="rId10"/>
    <p:sldId id="373" r:id="rId11"/>
    <p:sldId id="374" r:id="rId12"/>
    <p:sldId id="375" r:id="rId13"/>
    <p:sldId id="376" r:id="rId14"/>
    <p:sldId id="371" r:id="rId15"/>
    <p:sldId id="377" r:id="rId16"/>
    <p:sldId id="379" r:id="rId17"/>
    <p:sldId id="380" r:id="rId18"/>
    <p:sldId id="382" r:id="rId19"/>
    <p:sldId id="383" r:id="rId20"/>
    <p:sldId id="384" r:id="rId21"/>
    <p:sldId id="378" r:id="rId22"/>
    <p:sldId id="299" r:id="rId23"/>
    <p:sldId id="291" r:id="rId24"/>
    <p:sldId id="364" r:id="rId25"/>
    <p:sldId id="361" r:id="rId26"/>
    <p:sldId id="360" r:id="rId27"/>
    <p:sldId id="362" r:id="rId28"/>
    <p:sldId id="385" r:id="rId29"/>
    <p:sldId id="36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9">
          <p15:clr>
            <a:srgbClr val="A4A3A4"/>
          </p15:clr>
        </p15:guide>
        <p15:guide id="2" orient="horz" pos="3260">
          <p15:clr>
            <a:srgbClr val="A4A3A4"/>
          </p15:clr>
        </p15:guide>
        <p15:guide id="3" pos="5639">
          <p15:clr>
            <a:srgbClr val="A4A3A4"/>
          </p15:clr>
        </p15:guide>
        <p15:guide id="4" pos="5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7">
          <p15:clr>
            <a:srgbClr val="A4A3A4"/>
          </p15:clr>
        </p15:guide>
        <p15:guide id="2" pos="217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文杰" initials="刘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ECB5"/>
    <a:srgbClr val="09E6F1"/>
    <a:srgbClr val="16EBF6"/>
    <a:srgbClr val="31EEF7"/>
    <a:srgbClr val="2EFAC9"/>
    <a:srgbClr val="005CA2"/>
    <a:srgbClr val="939D25"/>
    <a:srgbClr val="56F0F8"/>
    <a:srgbClr val="02A4EC"/>
    <a:srgbClr val="56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6196" autoAdjust="0"/>
  </p:normalViewPr>
  <p:slideViewPr>
    <p:cSldViewPr snapToGrid="0" showGuides="1">
      <p:cViewPr varScale="1">
        <p:scale>
          <a:sx n="115" d="100"/>
          <a:sy n="115" d="100"/>
        </p:scale>
        <p:origin x="630" y="114"/>
      </p:cViewPr>
      <p:guideLst>
        <p:guide orient="horz" pos="879"/>
        <p:guide orient="horz" pos="3260"/>
        <p:guide pos="5639"/>
        <p:guide pos="5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73" y="-77"/>
      </p:cViewPr>
      <p:guideLst>
        <p:guide orient="horz" pos="3057"/>
        <p:guide pos="217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0BF1-D61B-4997-9F08-DB5A099880A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623B0-468E-439A-A28D-341BBBA88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86B27-8F20-4657-8EAB-2C64E89A4D5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20B4-C4F0-47FB-9EF6-DA1D8CA35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wkeye.ushareit.me/d/61o1T1WWz/ying-yan-xi-tong-jian-kong-gai-kuang?orgId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wkeye.ushareit.me/d/61o1T1WWz/ying-yan-xi-tong-jian-kong-gai-kuang?orgId=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元数据定时经过</a:t>
            </a:r>
            <a:r>
              <a:rPr lang="en-US" altLang="zh-CN" dirty="0" err="1" smtClean="0"/>
              <a:t>scmp</a:t>
            </a:r>
            <a:r>
              <a:rPr lang="zh-CN" altLang="en-US" dirty="0" smtClean="0"/>
              <a:t>同步</a:t>
            </a:r>
            <a:br>
              <a:rPr lang="zh-CN" altLang="en-US" dirty="0" smtClean="0"/>
            </a:br>
            <a:r>
              <a:rPr lang="en-US" altLang="zh-CN" dirty="0" smtClean="0"/>
              <a:t>2.</a:t>
            </a:r>
            <a:r>
              <a:rPr lang="zh-CN" altLang="en-US" dirty="0" smtClean="0"/>
              <a:t>采集端存活探测</a:t>
            </a:r>
            <a:r>
              <a:rPr lang="en-US" altLang="zh-CN" dirty="0" err="1" smtClean="0"/>
              <a:t>prome</a:t>
            </a:r>
            <a:r>
              <a:rPr lang="en-US" altLang="zh-CN" dirty="0" smtClean="0"/>
              <a:t>/-/healthy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3.</a:t>
            </a:r>
            <a:r>
              <a:rPr lang="zh-CN" altLang="en-US" dirty="0" smtClean="0"/>
              <a:t>服务组件添加不同维度报警</a:t>
            </a:r>
            <a:br>
              <a:rPr lang="zh-CN" altLang="en-US" dirty="0" smtClean="0"/>
            </a:br>
            <a:r>
              <a:rPr lang="en-US" altLang="zh-CN" dirty="0" smtClean="0"/>
              <a:t>4.</a:t>
            </a:r>
            <a:r>
              <a:rPr lang="zh-CN" altLang="en-US" dirty="0" smtClean="0"/>
              <a:t>服务组件和采集端数据采集和报警走单独的链路，可以独立发现服务组件异常</a:t>
            </a:r>
            <a:br>
              <a:rPr lang="zh-CN" altLang="en-US" dirty="0" smtClean="0"/>
            </a:br>
            <a:r>
              <a:rPr lang="en-US" altLang="zh-CN" dirty="0" smtClean="0"/>
              <a:t>5.</a:t>
            </a:r>
            <a:r>
              <a:rPr lang="zh-CN" altLang="en-US" dirty="0" smtClean="0"/>
              <a:t>大盘图 </a:t>
            </a:r>
            <a:r>
              <a:rPr lang="en-US" altLang="zh-CN" dirty="0" smtClean="0">
                <a:hlinkClick r:id="rId3"/>
              </a:rPr>
              <a:t>https://hawkeye.ushareit.me/d/61o1T1WWz/ying-yan-xi-tong-jian-kong-gai-kuang?orgId=1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38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2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元数据定时经过</a:t>
            </a:r>
            <a:r>
              <a:rPr lang="en-US" altLang="zh-CN" dirty="0" err="1" smtClean="0"/>
              <a:t>scmp</a:t>
            </a:r>
            <a:r>
              <a:rPr lang="zh-CN" altLang="en-US" dirty="0" smtClean="0"/>
              <a:t>同步</a:t>
            </a:r>
            <a:br>
              <a:rPr lang="zh-CN" altLang="en-US" dirty="0" smtClean="0"/>
            </a:br>
            <a:r>
              <a:rPr lang="en-US" altLang="zh-CN" dirty="0" smtClean="0"/>
              <a:t>2.</a:t>
            </a:r>
            <a:r>
              <a:rPr lang="zh-CN" altLang="en-US" dirty="0" smtClean="0"/>
              <a:t>采集端存活探测</a:t>
            </a:r>
            <a:r>
              <a:rPr lang="en-US" altLang="zh-CN" dirty="0" err="1" smtClean="0"/>
              <a:t>prome</a:t>
            </a:r>
            <a:r>
              <a:rPr lang="en-US" altLang="zh-CN" dirty="0" smtClean="0"/>
              <a:t>/-/healthy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3.</a:t>
            </a:r>
            <a:r>
              <a:rPr lang="zh-CN" altLang="en-US" dirty="0" smtClean="0"/>
              <a:t>服务组件添加不同维度报警</a:t>
            </a:r>
            <a:br>
              <a:rPr lang="zh-CN" altLang="en-US" dirty="0" smtClean="0"/>
            </a:br>
            <a:r>
              <a:rPr lang="en-US" altLang="zh-CN" dirty="0" smtClean="0"/>
              <a:t>4.</a:t>
            </a:r>
            <a:r>
              <a:rPr lang="zh-CN" altLang="en-US" dirty="0" smtClean="0"/>
              <a:t>服务组件和采集端数据采集和报警走单独的链路，可以独立发现服务组件异常</a:t>
            </a:r>
            <a:br>
              <a:rPr lang="zh-CN" altLang="en-US" dirty="0" smtClean="0"/>
            </a:br>
            <a:r>
              <a:rPr lang="en-US" altLang="zh-CN" dirty="0" smtClean="0"/>
              <a:t>5.</a:t>
            </a:r>
            <a:r>
              <a:rPr lang="zh-CN" altLang="en-US" dirty="0" smtClean="0"/>
              <a:t>大盘图 </a:t>
            </a:r>
            <a:r>
              <a:rPr lang="en-US" altLang="zh-CN" dirty="0" smtClean="0">
                <a:hlinkClick r:id="rId3"/>
              </a:rPr>
              <a:t>https://hawkeye.ushareit.me/d/61o1T1WWz/ying-yan-xi-tong-jian-kong-gai-kuang?orgId=1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1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195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26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8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7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20B4-C4F0-47FB-9EF6-DA1D8CA35CE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9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24AB2-EB68-4F4B-897C-3F9F4D3A81B6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6FFEA-9711-4201-B5F6-6A519BC34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V="1">
            <a:off x="0" y="6487888"/>
            <a:ext cx="12192000" cy="370112"/>
            <a:chOff x="0" y="-40730"/>
            <a:chExt cx="12192000" cy="370112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-40730"/>
              <a:ext cx="12192000" cy="370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-40730"/>
              <a:ext cx="12192000" cy="285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" name="直接连接符 94"/>
          <p:cNvCxnSpPr/>
          <p:nvPr userDrawn="1"/>
        </p:nvCxnSpPr>
        <p:spPr>
          <a:xfrm>
            <a:off x="0" y="384465"/>
            <a:ext cx="94074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菱形 95"/>
          <p:cNvSpPr/>
          <p:nvPr userDrawn="1"/>
        </p:nvSpPr>
        <p:spPr>
          <a:xfrm>
            <a:off x="600451" y="674997"/>
            <a:ext cx="372167" cy="372166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菱形 96"/>
          <p:cNvSpPr/>
          <p:nvPr userDrawn="1"/>
        </p:nvSpPr>
        <p:spPr>
          <a:xfrm>
            <a:off x="356797" y="617427"/>
            <a:ext cx="487308" cy="487307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077913" y="662533"/>
            <a:ext cx="5685026" cy="442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flipV="1">
            <a:off x="0" y="6487888"/>
            <a:ext cx="12192000" cy="370112"/>
            <a:chOff x="0" y="-40730"/>
            <a:chExt cx="12192000" cy="370112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-40730"/>
              <a:ext cx="12192000" cy="370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0" y="-40730"/>
              <a:ext cx="12192000" cy="285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179638" y="159187"/>
            <a:ext cx="1748890" cy="450556"/>
            <a:chOff x="4283021" y="2279405"/>
            <a:chExt cx="7227351" cy="1861939"/>
          </a:xfrm>
        </p:grpSpPr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500018" y="2484397"/>
              <a:ext cx="906027" cy="913415"/>
            </a:xfrm>
            <a:custGeom>
              <a:avLst/>
              <a:gdLst>
                <a:gd name="T0" fmla="*/ 824 w 1038"/>
                <a:gd name="T1" fmla="*/ 586 h 1046"/>
                <a:gd name="T2" fmla="*/ 997 w 1038"/>
                <a:gd name="T3" fmla="*/ 460 h 1046"/>
                <a:gd name="T4" fmla="*/ 1015 w 1038"/>
                <a:gd name="T5" fmla="*/ 510 h 1046"/>
                <a:gd name="T6" fmla="*/ 697 w 1038"/>
                <a:gd name="T7" fmla="*/ 843 h 1046"/>
                <a:gd name="T8" fmla="*/ 652 w 1038"/>
                <a:gd name="T9" fmla="*/ 906 h 1046"/>
                <a:gd name="T10" fmla="*/ 586 w 1038"/>
                <a:gd name="T11" fmla="*/ 885 h 1046"/>
                <a:gd name="T12" fmla="*/ 648 w 1038"/>
                <a:gd name="T13" fmla="*/ 509 h 1046"/>
                <a:gd name="T14" fmla="*/ 545 w 1038"/>
                <a:gd name="T15" fmla="*/ 562 h 1046"/>
                <a:gd name="T16" fmla="*/ 448 w 1038"/>
                <a:gd name="T17" fmla="*/ 659 h 1046"/>
                <a:gd name="T18" fmla="*/ 345 w 1038"/>
                <a:gd name="T19" fmla="*/ 962 h 1046"/>
                <a:gd name="T20" fmla="*/ 211 w 1038"/>
                <a:gd name="T21" fmla="*/ 941 h 1046"/>
                <a:gd name="T22" fmla="*/ 103 w 1038"/>
                <a:gd name="T23" fmla="*/ 1028 h 1046"/>
                <a:gd name="T24" fmla="*/ 4 w 1038"/>
                <a:gd name="T25" fmla="*/ 1030 h 1046"/>
                <a:gd name="T26" fmla="*/ 9 w 1038"/>
                <a:gd name="T27" fmla="*/ 931 h 1046"/>
                <a:gd name="T28" fmla="*/ 340 w 1038"/>
                <a:gd name="T29" fmla="*/ 616 h 1046"/>
                <a:gd name="T30" fmla="*/ 334 w 1038"/>
                <a:gd name="T31" fmla="*/ 432 h 1046"/>
                <a:gd name="T32" fmla="*/ 167 w 1038"/>
                <a:gd name="T33" fmla="*/ 559 h 1046"/>
                <a:gd name="T34" fmla="*/ 74 w 1038"/>
                <a:gd name="T35" fmla="*/ 509 h 1046"/>
                <a:gd name="T36" fmla="*/ 210 w 1038"/>
                <a:gd name="T37" fmla="*/ 392 h 1046"/>
                <a:gd name="T38" fmla="*/ 339 w 1038"/>
                <a:gd name="T39" fmla="*/ 275 h 1046"/>
                <a:gd name="T40" fmla="*/ 321 w 1038"/>
                <a:gd name="T41" fmla="*/ 31 h 1046"/>
                <a:gd name="T42" fmla="*/ 396 w 1038"/>
                <a:gd name="T43" fmla="*/ 16 h 1046"/>
                <a:gd name="T44" fmla="*/ 582 w 1038"/>
                <a:gd name="T45" fmla="*/ 139 h 1046"/>
                <a:gd name="T46" fmla="*/ 572 w 1038"/>
                <a:gd name="T47" fmla="*/ 238 h 1046"/>
                <a:gd name="T48" fmla="*/ 437 w 1038"/>
                <a:gd name="T49" fmla="*/ 385 h 1046"/>
                <a:gd name="T50" fmla="*/ 486 w 1038"/>
                <a:gd name="T51" fmla="*/ 535 h 1046"/>
                <a:gd name="T52" fmla="*/ 728 w 1038"/>
                <a:gd name="T53" fmla="*/ 333 h 1046"/>
                <a:gd name="T54" fmla="*/ 990 w 1038"/>
                <a:gd name="T55" fmla="*/ 203 h 1046"/>
                <a:gd name="T56" fmla="*/ 741 w 1038"/>
                <a:gd name="T57" fmla="*/ 488 h 1046"/>
                <a:gd name="T58" fmla="*/ 703 w 1038"/>
                <a:gd name="T59" fmla="*/ 716 h 1046"/>
                <a:gd name="T60" fmla="*/ 326 w 1038"/>
                <a:gd name="T61" fmla="*/ 769 h 1046"/>
                <a:gd name="T62" fmla="*/ 251 w 1038"/>
                <a:gd name="T63" fmla="*/ 892 h 1046"/>
                <a:gd name="T64" fmla="*/ 312 w 1038"/>
                <a:gd name="T65" fmla="*/ 889 h 1046"/>
                <a:gd name="T66" fmla="*/ 522 w 1038"/>
                <a:gd name="T67" fmla="*/ 176 h 1046"/>
                <a:gd name="T68" fmla="*/ 451 w 1038"/>
                <a:gd name="T69" fmla="*/ 98 h 1046"/>
                <a:gd name="T70" fmla="*/ 522 w 1038"/>
                <a:gd name="T71" fmla="*/ 176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8" h="1046">
                  <a:moveTo>
                    <a:pt x="703" y="716"/>
                  </a:moveTo>
                  <a:cubicBezTo>
                    <a:pt x="746" y="670"/>
                    <a:pt x="783" y="626"/>
                    <a:pt x="824" y="586"/>
                  </a:cubicBezTo>
                  <a:cubicBezTo>
                    <a:pt x="859" y="551"/>
                    <a:pt x="897" y="518"/>
                    <a:pt x="936" y="487"/>
                  </a:cubicBezTo>
                  <a:cubicBezTo>
                    <a:pt x="953" y="474"/>
                    <a:pt x="976" y="467"/>
                    <a:pt x="997" y="460"/>
                  </a:cubicBezTo>
                  <a:cubicBezTo>
                    <a:pt x="1011" y="455"/>
                    <a:pt x="1026" y="457"/>
                    <a:pt x="1032" y="474"/>
                  </a:cubicBezTo>
                  <a:cubicBezTo>
                    <a:pt x="1038" y="491"/>
                    <a:pt x="1033" y="504"/>
                    <a:pt x="1015" y="510"/>
                  </a:cubicBezTo>
                  <a:cubicBezTo>
                    <a:pt x="939" y="536"/>
                    <a:pt x="883" y="589"/>
                    <a:pt x="836" y="650"/>
                  </a:cubicBezTo>
                  <a:cubicBezTo>
                    <a:pt x="788" y="713"/>
                    <a:pt x="742" y="778"/>
                    <a:pt x="697" y="843"/>
                  </a:cubicBezTo>
                  <a:cubicBezTo>
                    <a:pt x="686" y="858"/>
                    <a:pt x="681" y="877"/>
                    <a:pt x="672" y="892"/>
                  </a:cubicBezTo>
                  <a:cubicBezTo>
                    <a:pt x="668" y="899"/>
                    <a:pt x="659" y="905"/>
                    <a:pt x="652" y="906"/>
                  </a:cubicBezTo>
                  <a:cubicBezTo>
                    <a:pt x="639" y="908"/>
                    <a:pt x="626" y="905"/>
                    <a:pt x="613" y="906"/>
                  </a:cubicBezTo>
                  <a:cubicBezTo>
                    <a:pt x="598" y="907"/>
                    <a:pt x="590" y="899"/>
                    <a:pt x="586" y="885"/>
                  </a:cubicBezTo>
                  <a:cubicBezTo>
                    <a:pt x="575" y="848"/>
                    <a:pt x="576" y="810"/>
                    <a:pt x="585" y="773"/>
                  </a:cubicBezTo>
                  <a:cubicBezTo>
                    <a:pt x="604" y="685"/>
                    <a:pt x="626" y="597"/>
                    <a:pt x="648" y="509"/>
                  </a:cubicBezTo>
                  <a:cubicBezTo>
                    <a:pt x="650" y="500"/>
                    <a:pt x="652" y="491"/>
                    <a:pt x="651" y="480"/>
                  </a:cubicBezTo>
                  <a:cubicBezTo>
                    <a:pt x="615" y="507"/>
                    <a:pt x="580" y="534"/>
                    <a:pt x="545" y="562"/>
                  </a:cubicBezTo>
                  <a:cubicBezTo>
                    <a:pt x="516" y="586"/>
                    <a:pt x="487" y="610"/>
                    <a:pt x="459" y="635"/>
                  </a:cubicBezTo>
                  <a:cubicBezTo>
                    <a:pt x="453" y="640"/>
                    <a:pt x="449" y="651"/>
                    <a:pt x="448" y="659"/>
                  </a:cubicBezTo>
                  <a:cubicBezTo>
                    <a:pt x="446" y="730"/>
                    <a:pt x="447" y="800"/>
                    <a:pt x="443" y="870"/>
                  </a:cubicBezTo>
                  <a:cubicBezTo>
                    <a:pt x="440" y="927"/>
                    <a:pt x="401" y="961"/>
                    <a:pt x="345" y="962"/>
                  </a:cubicBezTo>
                  <a:cubicBezTo>
                    <a:pt x="340" y="962"/>
                    <a:pt x="333" y="962"/>
                    <a:pt x="329" y="959"/>
                  </a:cubicBezTo>
                  <a:cubicBezTo>
                    <a:pt x="292" y="938"/>
                    <a:pt x="251" y="938"/>
                    <a:pt x="211" y="941"/>
                  </a:cubicBezTo>
                  <a:cubicBezTo>
                    <a:pt x="202" y="941"/>
                    <a:pt x="193" y="946"/>
                    <a:pt x="186" y="952"/>
                  </a:cubicBezTo>
                  <a:cubicBezTo>
                    <a:pt x="158" y="976"/>
                    <a:pt x="130" y="1001"/>
                    <a:pt x="103" y="1028"/>
                  </a:cubicBezTo>
                  <a:cubicBezTo>
                    <a:pt x="89" y="1041"/>
                    <a:pt x="77" y="1046"/>
                    <a:pt x="58" y="1039"/>
                  </a:cubicBezTo>
                  <a:cubicBezTo>
                    <a:pt x="42" y="1033"/>
                    <a:pt x="24" y="1033"/>
                    <a:pt x="4" y="1030"/>
                  </a:cubicBezTo>
                  <a:cubicBezTo>
                    <a:pt x="2" y="1003"/>
                    <a:pt x="1" y="974"/>
                    <a:pt x="0" y="944"/>
                  </a:cubicBezTo>
                  <a:cubicBezTo>
                    <a:pt x="0" y="940"/>
                    <a:pt x="5" y="935"/>
                    <a:pt x="9" y="931"/>
                  </a:cubicBezTo>
                  <a:cubicBezTo>
                    <a:pt x="121" y="841"/>
                    <a:pt x="226" y="744"/>
                    <a:pt x="326" y="641"/>
                  </a:cubicBezTo>
                  <a:cubicBezTo>
                    <a:pt x="332" y="634"/>
                    <a:pt x="340" y="624"/>
                    <a:pt x="340" y="616"/>
                  </a:cubicBezTo>
                  <a:cubicBezTo>
                    <a:pt x="341" y="561"/>
                    <a:pt x="340" y="507"/>
                    <a:pt x="340" y="452"/>
                  </a:cubicBezTo>
                  <a:cubicBezTo>
                    <a:pt x="340" y="448"/>
                    <a:pt x="337" y="443"/>
                    <a:pt x="334" y="432"/>
                  </a:cubicBezTo>
                  <a:cubicBezTo>
                    <a:pt x="298" y="459"/>
                    <a:pt x="264" y="484"/>
                    <a:pt x="231" y="510"/>
                  </a:cubicBezTo>
                  <a:cubicBezTo>
                    <a:pt x="209" y="526"/>
                    <a:pt x="188" y="543"/>
                    <a:pt x="167" y="559"/>
                  </a:cubicBezTo>
                  <a:cubicBezTo>
                    <a:pt x="157" y="568"/>
                    <a:pt x="147" y="568"/>
                    <a:pt x="137" y="559"/>
                  </a:cubicBezTo>
                  <a:cubicBezTo>
                    <a:pt x="116" y="543"/>
                    <a:pt x="93" y="528"/>
                    <a:pt x="74" y="509"/>
                  </a:cubicBezTo>
                  <a:cubicBezTo>
                    <a:pt x="52" y="485"/>
                    <a:pt x="59" y="467"/>
                    <a:pt x="89" y="459"/>
                  </a:cubicBezTo>
                  <a:cubicBezTo>
                    <a:pt x="135" y="446"/>
                    <a:pt x="172" y="419"/>
                    <a:pt x="210" y="392"/>
                  </a:cubicBezTo>
                  <a:cubicBezTo>
                    <a:pt x="248" y="364"/>
                    <a:pt x="287" y="337"/>
                    <a:pt x="324" y="307"/>
                  </a:cubicBezTo>
                  <a:cubicBezTo>
                    <a:pt x="332" y="300"/>
                    <a:pt x="339" y="285"/>
                    <a:pt x="339" y="275"/>
                  </a:cubicBezTo>
                  <a:cubicBezTo>
                    <a:pt x="336" y="212"/>
                    <a:pt x="332" y="149"/>
                    <a:pt x="328" y="86"/>
                  </a:cubicBezTo>
                  <a:cubicBezTo>
                    <a:pt x="327" y="67"/>
                    <a:pt x="324" y="49"/>
                    <a:pt x="321" y="31"/>
                  </a:cubicBezTo>
                  <a:cubicBezTo>
                    <a:pt x="319" y="15"/>
                    <a:pt x="327" y="6"/>
                    <a:pt x="341" y="3"/>
                  </a:cubicBezTo>
                  <a:cubicBezTo>
                    <a:pt x="361" y="0"/>
                    <a:pt x="379" y="1"/>
                    <a:pt x="396" y="16"/>
                  </a:cubicBezTo>
                  <a:cubicBezTo>
                    <a:pt x="440" y="52"/>
                    <a:pt x="486" y="85"/>
                    <a:pt x="532" y="118"/>
                  </a:cubicBezTo>
                  <a:cubicBezTo>
                    <a:pt x="547" y="128"/>
                    <a:pt x="565" y="133"/>
                    <a:pt x="582" y="139"/>
                  </a:cubicBezTo>
                  <a:cubicBezTo>
                    <a:pt x="603" y="146"/>
                    <a:pt x="614" y="168"/>
                    <a:pt x="604" y="191"/>
                  </a:cubicBezTo>
                  <a:cubicBezTo>
                    <a:pt x="596" y="208"/>
                    <a:pt x="585" y="225"/>
                    <a:pt x="572" y="238"/>
                  </a:cubicBezTo>
                  <a:cubicBezTo>
                    <a:pt x="534" y="276"/>
                    <a:pt x="495" y="313"/>
                    <a:pt x="454" y="349"/>
                  </a:cubicBezTo>
                  <a:cubicBezTo>
                    <a:pt x="443" y="360"/>
                    <a:pt x="436" y="369"/>
                    <a:pt x="437" y="385"/>
                  </a:cubicBezTo>
                  <a:cubicBezTo>
                    <a:pt x="440" y="441"/>
                    <a:pt x="441" y="497"/>
                    <a:pt x="443" y="559"/>
                  </a:cubicBezTo>
                  <a:cubicBezTo>
                    <a:pt x="461" y="549"/>
                    <a:pt x="474" y="543"/>
                    <a:pt x="486" y="535"/>
                  </a:cubicBezTo>
                  <a:cubicBezTo>
                    <a:pt x="542" y="492"/>
                    <a:pt x="597" y="449"/>
                    <a:pt x="653" y="407"/>
                  </a:cubicBezTo>
                  <a:cubicBezTo>
                    <a:pt x="681" y="385"/>
                    <a:pt x="706" y="362"/>
                    <a:pt x="728" y="333"/>
                  </a:cubicBezTo>
                  <a:cubicBezTo>
                    <a:pt x="779" y="265"/>
                    <a:pt x="850" y="219"/>
                    <a:pt x="926" y="182"/>
                  </a:cubicBezTo>
                  <a:cubicBezTo>
                    <a:pt x="960" y="166"/>
                    <a:pt x="981" y="175"/>
                    <a:pt x="990" y="203"/>
                  </a:cubicBezTo>
                  <a:cubicBezTo>
                    <a:pt x="937" y="249"/>
                    <a:pt x="883" y="294"/>
                    <a:pt x="830" y="339"/>
                  </a:cubicBezTo>
                  <a:cubicBezTo>
                    <a:pt x="762" y="399"/>
                    <a:pt x="760" y="398"/>
                    <a:pt x="741" y="488"/>
                  </a:cubicBezTo>
                  <a:cubicBezTo>
                    <a:pt x="726" y="554"/>
                    <a:pt x="716" y="622"/>
                    <a:pt x="704" y="689"/>
                  </a:cubicBezTo>
                  <a:cubicBezTo>
                    <a:pt x="702" y="696"/>
                    <a:pt x="703" y="704"/>
                    <a:pt x="703" y="716"/>
                  </a:cubicBezTo>
                  <a:close/>
                  <a:moveTo>
                    <a:pt x="338" y="764"/>
                  </a:moveTo>
                  <a:cubicBezTo>
                    <a:pt x="332" y="766"/>
                    <a:pt x="328" y="767"/>
                    <a:pt x="326" y="769"/>
                  </a:cubicBezTo>
                  <a:cubicBezTo>
                    <a:pt x="297" y="804"/>
                    <a:pt x="268" y="840"/>
                    <a:pt x="241" y="876"/>
                  </a:cubicBezTo>
                  <a:cubicBezTo>
                    <a:pt x="239" y="878"/>
                    <a:pt x="247" y="892"/>
                    <a:pt x="251" y="892"/>
                  </a:cubicBezTo>
                  <a:cubicBezTo>
                    <a:pt x="267" y="895"/>
                    <a:pt x="284" y="896"/>
                    <a:pt x="300" y="896"/>
                  </a:cubicBezTo>
                  <a:cubicBezTo>
                    <a:pt x="304" y="896"/>
                    <a:pt x="310" y="892"/>
                    <a:pt x="312" y="889"/>
                  </a:cubicBezTo>
                  <a:cubicBezTo>
                    <a:pt x="326" y="850"/>
                    <a:pt x="345" y="811"/>
                    <a:pt x="338" y="764"/>
                  </a:cubicBezTo>
                  <a:close/>
                  <a:moveTo>
                    <a:pt x="522" y="176"/>
                  </a:moveTo>
                  <a:cubicBezTo>
                    <a:pt x="527" y="154"/>
                    <a:pt x="531" y="138"/>
                    <a:pt x="502" y="130"/>
                  </a:cubicBezTo>
                  <a:cubicBezTo>
                    <a:pt x="484" y="125"/>
                    <a:pt x="468" y="109"/>
                    <a:pt x="451" y="98"/>
                  </a:cubicBezTo>
                  <a:cubicBezTo>
                    <a:pt x="451" y="135"/>
                    <a:pt x="451" y="171"/>
                    <a:pt x="451" y="205"/>
                  </a:cubicBezTo>
                  <a:cubicBezTo>
                    <a:pt x="487" y="218"/>
                    <a:pt x="491" y="169"/>
                    <a:pt x="522" y="1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8171035" y="2506558"/>
              <a:ext cx="816644" cy="973251"/>
            </a:xfrm>
            <a:custGeom>
              <a:avLst/>
              <a:gdLst>
                <a:gd name="T0" fmla="*/ 648 w 936"/>
                <a:gd name="T1" fmla="*/ 285 h 1115"/>
                <a:gd name="T2" fmla="*/ 692 w 936"/>
                <a:gd name="T3" fmla="*/ 275 h 1115"/>
                <a:gd name="T4" fmla="*/ 765 w 936"/>
                <a:gd name="T5" fmla="*/ 256 h 1115"/>
                <a:gd name="T6" fmla="*/ 819 w 936"/>
                <a:gd name="T7" fmla="*/ 296 h 1115"/>
                <a:gd name="T8" fmla="*/ 811 w 936"/>
                <a:gd name="T9" fmla="*/ 322 h 1115"/>
                <a:gd name="T10" fmla="*/ 788 w 936"/>
                <a:gd name="T11" fmla="*/ 355 h 1115"/>
                <a:gd name="T12" fmla="*/ 785 w 936"/>
                <a:gd name="T13" fmla="*/ 375 h 1115"/>
                <a:gd name="T14" fmla="*/ 805 w 936"/>
                <a:gd name="T15" fmla="*/ 375 h 1115"/>
                <a:gd name="T16" fmla="*/ 856 w 936"/>
                <a:gd name="T17" fmla="*/ 365 h 1115"/>
                <a:gd name="T18" fmla="*/ 917 w 936"/>
                <a:gd name="T19" fmla="*/ 390 h 1115"/>
                <a:gd name="T20" fmla="*/ 931 w 936"/>
                <a:gd name="T21" fmla="*/ 438 h 1115"/>
                <a:gd name="T22" fmla="*/ 917 w 936"/>
                <a:gd name="T23" fmla="*/ 569 h 1115"/>
                <a:gd name="T24" fmla="*/ 912 w 936"/>
                <a:gd name="T25" fmla="*/ 1029 h 1115"/>
                <a:gd name="T26" fmla="*/ 821 w 936"/>
                <a:gd name="T27" fmla="*/ 1098 h 1115"/>
                <a:gd name="T28" fmla="*/ 668 w 936"/>
                <a:gd name="T29" fmla="*/ 1016 h 1115"/>
                <a:gd name="T30" fmla="*/ 618 w 936"/>
                <a:gd name="T31" fmla="*/ 974 h 1115"/>
                <a:gd name="T32" fmla="*/ 610 w 936"/>
                <a:gd name="T33" fmla="*/ 958 h 1115"/>
                <a:gd name="T34" fmla="*/ 790 w 936"/>
                <a:gd name="T35" fmla="*/ 1008 h 1115"/>
                <a:gd name="T36" fmla="*/ 815 w 936"/>
                <a:gd name="T37" fmla="*/ 835 h 1115"/>
                <a:gd name="T38" fmla="*/ 831 w 936"/>
                <a:gd name="T39" fmla="*/ 468 h 1115"/>
                <a:gd name="T40" fmla="*/ 794 w 936"/>
                <a:gd name="T41" fmla="*/ 433 h 1115"/>
                <a:gd name="T42" fmla="*/ 741 w 936"/>
                <a:gd name="T43" fmla="*/ 448 h 1115"/>
                <a:gd name="T44" fmla="*/ 631 w 936"/>
                <a:gd name="T45" fmla="*/ 513 h 1115"/>
                <a:gd name="T46" fmla="*/ 386 w 936"/>
                <a:gd name="T47" fmla="*/ 671 h 1115"/>
                <a:gd name="T48" fmla="*/ 305 w 936"/>
                <a:gd name="T49" fmla="*/ 689 h 1115"/>
                <a:gd name="T50" fmla="*/ 273 w 936"/>
                <a:gd name="T51" fmla="*/ 670 h 1115"/>
                <a:gd name="T52" fmla="*/ 295 w 936"/>
                <a:gd name="T53" fmla="*/ 632 h 1115"/>
                <a:gd name="T54" fmla="*/ 393 w 936"/>
                <a:gd name="T55" fmla="*/ 587 h 1115"/>
                <a:gd name="T56" fmla="*/ 634 w 936"/>
                <a:gd name="T57" fmla="*/ 443 h 1115"/>
                <a:gd name="T58" fmla="*/ 717 w 936"/>
                <a:gd name="T59" fmla="*/ 340 h 1115"/>
                <a:gd name="T60" fmla="*/ 637 w 936"/>
                <a:gd name="T61" fmla="*/ 362 h 1115"/>
                <a:gd name="T62" fmla="*/ 459 w 936"/>
                <a:gd name="T63" fmla="*/ 457 h 1115"/>
                <a:gd name="T64" fmla="*/ 414 w 936"/>
                <a:gd name="T65" fmla="*/ 467 h 1115"/>
                <a:gd name="T66" fmla="*/ 402 w 936"/>
                <a:gd name="T67" fmla="*/ 439 h 1115"/>
                <a:gd name="T68" fmla="*/ 471 w 936"/>
                <a:gd name="T69" fmla="*/ 367 h 1115"/>
                <a:gd name="T70" fmla="*/ 785 w 936"/>
                <a:gd name="T71" fmla="*/ 119 h 1115"/>
                <a:gd name="T72" fmla="*/ 809 w 936"/>
                <a:gd name="T73" fmla="*/ 100 h 1115"/>
                <a:gd name="T74" fmla="*/ 807 w 936"/>
                <a:gd name="T75" fmla="*/ 95 h 1115"/>
                <a:gd name="T76" fmla="*/ 753 w 936"/>
                <a:gd name="T77" fmla="*/ 117 h 1115"/>
                <a:gd name="T78" fmla="*/ 427 w 936"/>
                <a:gd name="T79" fmla="*/ 302 h 1115"/>
                <a:gd name="T80" fmla="*/ 102 w 936"/>
                <a:gd name="T81" fmla="*/ 460 h 1115"/>
                <a:gd name="T82" fmla="*/ 74 w 936"/>
                <a:gd name="T83" fmla="*/ 469 h 1115"/>
                <a:gd name="T84" fmla="*/ 22 w 936"/>
                <a:gd name="T85" fmla="*/ 451 h 1115"/>
                <a:gd name="T86" fmla="*/ 0 w 936"/>
                <a:gd name="T87" fmla="*/ 392 h 1115"/>
                <a:gd name="T88" fmla="*/ 463 w 936"/>
                <a:gd name="T89" fmla="*/ 205 h 1115"/>
                <a:gd name="T90" fmla="*/ 784 w 936"/>
                <a:gd name="T91" fmla="*/ 54 h 1115"/>
                <a:gd name="T92" fmla="*/ 840 w 936"/>
                <a:gd name="T93" fmla="*/ 23 h 1115"/>
                <a:gd name="T94" fmla="*/ 887 w 936"/>
                <a:gd name="T95" fmla="*/ 4 h 1115"/>
                <a:gd name="T96" fmla="*/ 925 w 936"/>
                <a:gd name="T97" fmla="*/ 18 h 1115"/>
                <a:gd name="T98" fmla="*/ 910 w 936"/>
                <a:gd name="T99" fmla="*/ 65 h 1115"/>
                <a:gd name="T100" fmla="*/ 907 w 936"/>
                <a:gd name="T101" fmla="*/ 67 h 1115"/>
                <a:gd name="T102" fmla="*/ 663 w 936"/>
                <a:gd name="T103" fmla="*/ 255 h 1115"/>
                <a:gd name="T104" fmla="*/ 644 w 936"/>
                <a:gd name="T105" fmla="*/ 277 h 1115"/>
                <a:gd name="T106" fmla="*/ 648 w 936"/>
                <a:gd name="T107" fmla="*/ 285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6" h="1115">
                  <a:moveTo>
                    <a:pt x="648" y="285"/>
                  </a:moveTo>
                  <a:cubicBezTo>
                    <a:pt x="663" y="282"/>
                    <a:pt x="677" y="278"/>
                    <a:pt x="692" y="275"/>
                  </a:cubicBezTo>
                  <a:cubicBezTo>
                    <a:pt x="716" y="268"/>
                    <a:pt x="740" y="259"/>
                    <a:pt x="765" y="256"/>
                  </a:cubicBezTo>
                  <a:cubicBezTo>
                    <a:pt x="797" y="251"/>
                    <a:pt x="817" y="267"/>
                    <a:pt x="819" y="296"/>
                  </a:cubicBezTo>
                  <a:cubicBezTo>
                    <a:pt x="820" y="304"/>
                    <a:pt x="816" y="314"/>
                    <a:pt x="811" y="322"/>
                  </a:cubicBezTo>
                  <a:cubicBezTo>
                    <a:pt x="804" y="334"/>
                    <a:pt x="794" y="344"/>
                    <a:pt x="788" y="355"/>
                  </a:cubicBezTo>
                  <a:cubicBezTo>
                    <a:pt x="785" y="360"/>
                    <a:pt x="786" y="368"/>
                    <a:pt x="785" y="375"/>
                  </a:cubicBezTo>
                  <a:cubicBezTo>
                    <a:pt x="792" y="375"/>
                    <a:pt x="798" y="376"/>
                    <a:pt x="805" y="375"/>
                  </a:cubicBezTo>
                  <a:cubicBezTo>
                    <a:pt x="822" y="372"/>
                    <a:pt x="839" y="366"/>
                    <a:pt x="856" y="365"/>
                  </a:cubicBezTo>
                  <a:cubicBezTo>
                    <a:pt x="880" y="363"/>
                    <a:pt x="901" y="373"/>
                    <a:pt x="917" y="390"/>
                  </a:cubicBezTo>
                  <a:cubicBezTo>
                    <a:pt x="930" y="403"/>
                    <a:pt x="936" y="415"/>
                    <a:pt x="931" y="438"/>
                  </a:cubicBezTo>
                  <a:cubicBezTo>
                    <a:pt x="921" y="480"/>
                    <a:pt x="918" y="525"/>
                    <a:pt x="917" y="569"/>
                  </a:cubicBezTo>
                  <a:cubicBezTo>
                    <a:pt x="914" y="722"/>
                    <a:pt x="914" y="875"/>
                    <a:pt x="912" y="1029"/>
                  </a:cubicBezTo>
                  <a:cubicBezTo>
                    <a:pt x="912" y="1089"/>
                    <a:pt x="880" y="1115"/>
                    <a:pt x="821" y="1098"/>
                  </a:cubicBezTo>
                  <a:cubicBezTo>
                    <a:pt x="764" y="1083"/>
                    <a:pt x="716" y="1050"/>
                    <a:pt x="668" y="1016"/>
                  </a:cubicBezTo>
                  <a:cubicBezTo>
                    <a:pt x="651" y="1003"/>
                    <a:pt x="634" y="988"/>
                    <a:pt x="618" y="974"/>
                  </a:cubicBezTo>
                  <a:cubicBezTo>
                    <a:pt x="615" y="972"/>
                    <a:pt x="615" y="968"/>
                    <a:pt x="610" y="958"/>
                  </a:cubicBezTo>
                  <a:cubicBezTo>
                    <a:pt x="674" y="976"/>
                    <a:pt x="733" y="992"/>
                    <a:pt x="790" y="1008"/>
                  </a:cubicBezTo>
                  <a:cubicBezTo>
                    <a:pt x="799" y="947"/>
                    <a:pt x="802" y="890"/>
                    <a:pt x="815" y="835"/>
                  </a:cubicBezTo>
                  <a:cubicBezTo>
                    <a:pt x="842" y="713"/>
                    <a:pt x="834" y="591"/>
                    <a:pt x="831" y="468"/>
                  </a:cubicBezTo>
                  <a:cubicBezTo>
                    <a:pt x="830" y="442"/>
                    <a:pt x="819" y="431"/>
                    <a:pt x="794" y="433"/>
                  </a:cubicBezTo>
                  <a:cubicBezTo>
                    <a:pt x="776" y="435"/>
                    <a:pt x="757" y="440"/>
                    <a:pt x="741" y="448"/>
                  </a:cubicBezTo>
                  <a:cubicBezTo>
                    <a:pt x="704" y="468"/>
                    <a:pt x="667" y="490"/>
                    <a:pt x="631" y="513"/>
                  </a:cubicBezTo>
                  <a:cubicBezTo>
                    <a:pt x="549" y="565"/>
                    <a:pt x="467" y="617"/>
                    <a:pt x="386" y="671"/>
                  </a:cubicBezTo>
                  <a:cubicBezTo>
                    <a:pt x="360" y="687"/>
                    <a:pt x="333" y="690"/>
                    <a:pt x="305" y="689"/>
                  </a:cubicBezTo>
                  <a:cubicBezTo>
                    <a:pt x="292" y="688"/>
                    <a:pt x="275" y="687"/>
                    <a:pt x="273" y="670"/>
                  </a:cubicBezTo>
                  <a:cubicBezTo>
                    <a:pt x="271" y="654"/>
                    <a:pt x="278" y="640"/>
                    <a:pt x="295" y="632"/>
                  </a:cubicBezTo>
                  <a:cubicBezTo>
                    <a:pt x="328" y="617"/>
                    <a:pt x="361" y="603"/>
                    <a:pt x="393" y="587"/>
                  </a:cubicBezTo>
                  <a:cubicBezTo>
                    <a:pt x="478" y="548"/>
                    <a:pt x="560" y="502"/>
                    <a:pt x="634" y="443"/>
                  </a:cubicBezTo>
                  <a:cubicBezTo>
                    <a:pt x="675" y="410"/>
                    <a:pt x="703" y="376"/>
                    <a:pt x="717" y="340"/>
                  </a:cubicBezTo>
                  <a:cubicBezTo>
                    <a:pt x="688" y="348"/>
                    <a:pt x="660" y="350"/>
                    <a:pt x="637" y="362"/>
                  </a:cubicBezTo>
                  <a:cubicBezTo>
                    <a:pt x="577" y="392"/>
                    <a:pt x="519" y="426"/>
                    <a:pt x="459" y="457"/>
                  </a:cubicBezTo>
                  <a:cubicBezTo>
                    <a:pt x="446" y="464"/>
                    <a:pt x="429" y="468"/>
                    <a:pt x="414" y="467"/>
                  </a:cubicBezTo>
                  <a:cubicBezTo>
                    <a:pt x="395" y="466"/>
                    <a:pt x="390" y="453"/>
                    <a:pt x="402" y="439"/>
                  </a:cubicBezTo>
                  <a:cubicBezTo>
                    <a:pt x="423" y="413"/>
                    <a:pt x="445" y="388"/>
                    <a:pt x="471" y="367"/>
                  </a:cubicBezTo>
                  <a:cubicBezTo>
                    <a:pt x="575" y="284"/>
                    <a:pt x="680" y="202"/>
                    <a:pt x="785" y="119"/>
                  </a:cubicBezTo>
                  <a:cubicBezTo>
                    <a:pt x="793" y="113"/>
                    <a:pt x="801" y="106"/>
                    <a:pt x="809" y="100"/>
                  </a:cubicBezTo>
                  <a:cubicBezTo>
                    <a:pt x="809" y="98"/>
                    <a:pt x="808" y="96"/>
                    <a:pt x="807" y="95"/>
                  </a:cubicBezTo>
                  <a:cubicBezTo>
                    <a:pt x="789" y="102"/>
                    <a:pt x="770" y="108"/>
                    <a:pt x="753" y="117"/>
                  </a:cubicBezTo>
                  <a:cubicBezTo>
                    <a:pt x="644" y="179"/>
                    <a:pt x="536" y="241"/>
                    <a:pt x="427" y="302"/>
                  </a:cubicBezTo>
                  <a:cubicBezTo>
                    <a:pt x="322" y="362"/>
                    <a:pt x="216" y="418"/>
                    <a:pt x="102" y="460"/>
                  </a:cubicBezTo>
                  <a:cubicBezTo>
                    <a:pt x="93" y="463"/>
                    <a:pt x="83" y="466"/>
                    <a:pt x="74" y="469"/>
                  </a:cubicBezTo>
                  <a:cubicBezTo>
                    <a:pt x="52" y="478"/>
                    <a:pt x="33" y="469"/>
                    <a:pt x="22" y="451"/>
                  </a:cubicBezTo>
                  <a:cubicBezTo>
                    <a:pt x="12" y="433"/>
                    <a:pt x="7" y="412"/>
                    <a:pt x="0" y="392"/>
                  </a:cubicBezTo>
                  <a:cubicBezTo>
                    <a:pt x="164" y="342"/>
                    <a:pt x="313" y="272"/>
                    <a:pt x="463" y="205"/>
                  </a:cubicBezTo>
                  <a:cubicBezTo>
                    <a:pt x="571" y="157"/>
                    <a:pt x="677" y="105"/>
                    <a:pt x="784" y="54"/>
                  </a:cubicBezTo>
                  <a:cubicBezTo>
                    <a:pt x="803" y="45"/>
                    <a:pt x="821" y="33"/>
                    <a:pt x="840" y="23"/>
                  </a:cubicBezTo>
                  <a:cubicBezTo>
                    <a:pt x="855" y="16"/>
                    <a:pt x="871" y="8"/>
                    <a:pt x="887" y="4"/>
                  </a:cubicBezTo>
                  <a:cubicBezTo>
                    <a:pt x="901" y="0"/>
                    <a:pt x="917" y="0"/>
                    <a:pt x="925" y="18"/>
                  </a:cubicBezTo>
                  <a:cubicBezTo>
                    <a:pt x="932" y="35"/>
                    <a:pt x="925" y="56"/>
                    <a:pt x="910" y="65"/>
                  </a:cubicBezTo>
                  <a:cubicBezTo>
                    <a:pt x="909" y="66"/>
                    <a:pt x="908" y="67"/>
                    <a:pt x="907" y="67"/>
                  </a:cubicBezTo>
                  <a:cubicBezTo>
                    <a:pt x="825" y="130"/>
                    <a:pt x="744" y="192"/>
                    <a:pt x="663" y="255"/>
                  </a:cubicBezTo>
                  <a:cubicBezTo>
                    <a:pt x="656" y="261"/>
                    <a:pt x="650" y="269"/>
                    <a:pt x="644" y="277"/>
                  </a:cubicBezTo>
                  <a:cubicBezTo>
                    <a:pt x="646" y="280"/>
                    <a:pt x="647" y="283"/>
                    <a:pt x="648" y="2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9413914" y="2493262"/>
              <a:ext cx="784510" cy="820707"/>
            </a:xfrm>
            <a:custGeom>
              <a:avLst/>
              <a:gdLst>
                <a:gd name="T0" fmla="*/ 199 w 899"/>
                <a:gd name="T1" fmla="*/ 923 h 940"/>
                <a:gd name="T2" fmla="*/ 416 w 899"/>
                <a:gd name="T3" fmla="*/ 779 h 940"/>
                <a:gd name="T4" fmla="*/ 502 w 899"/>
                <a:gd name="T5" fmla="*/ 660 h 940"/>
                <a:gd name="T6" fmla="*/ 498 w 899"/>
                <a:gd name="T7" fmla="*/ 655 h 940"/>
                <a:gd name="T8" fmla="*/ 460 w 899"/>
                <a:gd name="T9" fmla="*/ 666 h 940"/>
                <a:gd name="T10" fmla="*/ 208 w 899"/>
                <a:gd name="T11" fmla="*/ 778 h 940"/>
                <a:gd name="T12" fmla="*/ 145 w 899"/>
                <a:gd name="T13" fmla="*/ 780 h 940"/>
                <a:gd name="T14" fmla="*/ 15 w 899"/>
                <a:gd name="T15" fmla="*/ 704 h 940"/>
                <a:gd name="T16" fmla="*/ 9 w 899"/>
                <a:gd name="T17" fmla="*/ 642 h 940"/>
                <a:gd name="T18" fmla="*/ 51 w 899"/>
                <a:gd name="T19" fmla="*/ 630 h 940"/>
                <a:gd name="T20" fmla="*/ 329 w 899"/>
                <a:gd name="T21" fmla="*/ 611 h 940"/>
                <a:gd name="T22" fmla="*/ 543 w 899"/>
                <a:gd name="T23" fmla="*/ 520 h 940"/>
                <a:gd name="T24" fmla="*/ 564 w 899"/>
                <a:gd name="T25" fmla="*/ 494 h 940"/>
                <a:gd name="T26" fmla="*/ 589 w 899"/>
                <a:gd name="T27" fmla="*/ 163 h 940"/>
                <a:gd name="T28" fmla="*/ 601 w 899"/>
                <a:gd name="T29" fmla="*/ 58 h 940"/>
                <a:gd name="T30" fmla="*/ 623 w 899"/>
                <a:gd name="T31" fmla="*/ 25 h 940"/>
                <a:gd name="T32" fmla="*/ 684 w 899"/>
                <a:gd name="T33" fmla="*/ 25 h 940"/>
                <a:gd name="T34" fmla="*/ 776 w 899"/>
                <a:gd name="T35" fmla="*/ 199 h 940"/>
                <a:gd name="T36" fmla="*/ 747 w 899"/>
                <a:gd name="T37" fmla="*/ 268 h 940"/>
                <a:gd name="T38" fmla="*/ 740 w 899"/>
                <a:gd name="T39" fmla="*/ 276 h 940"/>
                <a:gd name="T40" fmla="*/ 676 w 899"/>
                <a:gd name="T41" fmla="*/ 448 h 940"/>
                <a:gd name="T42" fmla="*/ 676 w 899"/>
                <a:gd name="T43" fmla="*/ 463 h 940"/>
                <a:gd name="T44" fmla="*/ 697 w 899"/>
                <a:gd name="T45" fmla="*/ 475 h 940"/>
                <a:gd name="T46" fmla="*/ 761 w 899"/>
                <a:gd name="T47" fmla="*/ 442 h 940"/>
                <a:gd name="T48" fmla="*/ 844 w 899"/>
                <a:gd name="T49" fmla="*/ 399 h 940"/>
                <a:gd name="T50" fmla="*/ 885 w 899"/>
                <a:gd name="T51" fmla="*/ 399 h 940"/>
                <a:gd name="T52" fmla="*/ 888 w 899"/>
                <a:gd name="T53" fmla="*/ 446 h 940"/>
                <a:gd name="T54" fmla="*/ 824 w 899"/>
                <a:gd name="T55" fmla="*/ 500 h 940"/>
                <a:gd name="T56" fmla="*/ 661 w 899"/>
                <a:gd name="T57" fmla="*/ 572 h 940"/>
                <a:gd name="T58" fmla="*/ 643 w 899"/>
                <a:gd name="T59" fmla="*/ 591 h 940"/>
                <a:gd name="T60" fmla="*/ 537 w 899"/>
                <a:gd name="T61" fmla="*/ 763 h 940"/>
                <a:gd name="T62" fmla="*/ 445 w 899"/>
                <a:gd name="T63" fmla="*/ 874 h 940"/>
                <a:gd name="T64" fmla="*/ 292 w 899"/>
                <a:gd name="T65" fmla="*/ 939 h 940"/>
                <a:gd name="T66" fmla="*/ 222 w 899"/>
                <a:gd name="T67" fmla="*/ 939 h 940"/>
                <a:gd name="T68" fmla="*/ 199 w 899"/>
                <a:gd name="T69" fmla="*/ 930 h 940"/>
                <a:gd name="T70" fmla="*/ 199 w 899"/>
                <a:gd name="T71" fmla="*/ 923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99" h="940">
                  <a:moveTo>
                    <a:pt x="199" y="923"/>
                  </a:moveTo>
                  <a:cubicBezTo>
                    <a:pt x="280" y="888"/>
                    <a:pt x="361" y="852"/>
                    <a:pt x="416" y="779"/>
                  </a:cubicBezTo>
                  <a:cubicBezTo>
                    <a:pt x="445" y="739"/>
                    <a:pt x="473" y="700"/>
                    <a:pt x="502" y="660"/>
                  </a:cubicBezTo>
                  <a:cubicBezTo>
                    <a:pt x="500" y="659"/>
                    <a:pt x="499" y="657"/>
                    <a:pt x="498" y="655"/>
                  </a:cubicBezTo>
                  <a:cubicBezTo>
                    <a:pt x="485" y="659"/>
                    <a:pt x="472" y="661"/>
                    <a:pt x="460" y="666"/>
                  </a:cubicBezTo>
                  <a:cubicBezTo>
                    <a:pt x="376" y="702"/>
                    <a:pt x="291" y="739"/>
                    <a:pt x="208" y="778"/>
                  </a:cubicBezTo>
                  <a:cubicBezTo>
                    <a:pt x="186" y="788"/>
                    <a:pt x="165" y="791"/>
                    <a:pt x="145" y="780"/>
                  </a:cubicBezTo>
                  <a:cubicBezTo>
                    <a:pt x="101" y="756"/>
                    <a:pt x="58" y="730"/>
                    <a:pt x="15" y="704"/>
                  </a:cubicBezTo>
                  <a:cubicBezTo>
                    <a:pt x="3" y="696"/>
                    <a:pt x="0" y="657"/>
                    <a:pt x="9" y="642"/>
                  </a:cubicBezTo>
                  <a:cubicBezTo>
                    <a:pt x="19" y="623"/>
                    <a:pt x="35" y="627"/>
                    <a:pt x="51" y="630"/>
                  </a:cubicBezTo>
                  <a:cubicBezTo>
                    <a:pt x="146" y="651"/>
                    <a:pt x="237" y="637"/>
                    <a:pt x="329" y="611"/>
                  </a:cubicBezTo>
                  <a:cubicBezTo>
                    <a:pt x="404" y="590"/>
                    <a:pt x="476" y="560"/>
                    <a:pt x="543" y="520"/>
                  </a:cubicBezTo>
                  <a:cubicBezTo>
                    <a:pt x="553" y="515"/>
                    <a:pt x="562" y="504"/>
                    <a:pt x="564" y="494"/>
                  </a:cubicBezTo>
                  <a:cubicBezTo>
                    <a:pt x="593" y="385"/>
                    <a:pt x="599" y="275"/>
                    <a:pt x="589" y="163"/>
                  </a:cubicBezTo>
                  <a:cubicBezTo>
                    <a:pt x="586" y="128"/>
                    <a:pt x="586" y="92"/>
                    <a:pt x="601" y="58"/>
                  </a:cubicBezTo>
                  <a:cubicBezTo>
                    <a:pt x="607" y="46"/>
                    <a:pt x="614" y="34"/>
                    <a:pt x="623" y="25"/>
                  </a:cubicBezTo>
                  <a:cubicBezTo>
                    <a:pt x="647" y="0"/>
                    <a:pt x="660" y="0"/>
                    <a:pt x="684" y="25"/>
                  </a:cubicBezTo>
                  <a:cubicBezTo>
                    <a:pt x="730" y="75"/>
                    <a:pt x="762" y="133"/>
                    <a:pt x="776" y="199"/>
                  </a:cubicBezTo>
                  <a:cubicBezTo>
                    <a:pt x="783" y="227"/>
                    <a:pt x="775" y="253"/>
                    <a:pt x="747" y="268"/>
                  </a:cubicBezTo>
                  <a:cubicBezTo>
                    <a:pt x="744" y="270"/>
                    <a:pt x="741" y="273"/>
                    <a:pt x="740" y="276"/>
                  </a:cubicBezTo>
                  <a:cubicBezTo>
                    <a:pt x="714" y="331"/>
                    <a:pt x="685" y="386"/>
                    <a:pt x="676" y="448"/>
                  </a:cubicBezTo>
                  <a:cubicBezTo>
                    <a:pt x="675" y="453"/>
                    <a:pt x="675" y="458"/>
                    <a:pt x="676" y="463"/>
                  </a:cubicBezTo>
                  <a:cubicBezTo>
                    <a:pt x="677" y="477"/>
                    <a:pt x="683" y="482"/>
                    <a:pt x="697" y="475"/>
                  </a:cubicBezTo>
                  <a:cubicBezTo>
                    <a:pt x="718" y="464"/>
                    <a:pt x="740" y="453"/>
                    <a:pt x="761" y="442"/>
                  </a:cubicBezTo>
                  <a:cubicBezTo>
                    <a:pt x="789" y="428"/>
                    <a:pt x="816" y="413"/>
                    <a:pt x="844" y="399"/>
                  </a:cubicBezTo>
                  <a:cubicBezTo>
                    <a:pt x="857" y="393"/>
                    <a:pt x="873" y="386"/>
                    <a:pt x="885" y="399"/>
                  </a:cubicBezTo>
                  <a:cubicBezTo>
                    <a:pt x="899" y="413"/>
                    <a:pt x="897" y="430"/>
                    <a:pt x="888" y="446"/>
                  </a:cubicBezTo>
                  <a:cubicBezTo>
                    <a:pt x="873" y="472"/>
                    <a:pt x="851" y="488"/>
                    <a:pt x="824" y="500"/>
                  </a:cubicBezTo>
                  <a:cubicBezTo>
                    <a:pt x="769" y="523"/>
                    <a:pt x="715" y="547"/>
                    <a:pt x="661" y="572"/>
                  </a:cubicBezTo>
                  <a:cubicBezTo>
                    <a:pt x="653" y="575"/>
                    <a:pt x="647" y="584"/>
                    <a:pt x="643" y="591"/>
                  </a:cubicBezTo>
                  <a:cubicBezTo>
                    <a:pt x="607" y="648"/>
                    <a:pt x="575" y="708"/>
                    <a:pt x="537" y="763"/>
                  </a:cubicBezTo>
                  <a:cubicBezTo>
                    <a:pt x="510" y="803"/>
                    <a:pt x="478" y="839"/>
                    <a:pt x="445" y="874"/>
                  </a:cubicBezTo>
                  <a:cubicBezTo>
                    <a:pt x="404" y="918"/>
                    <a:pt x="350" y="934"/>
                    <a:pt x="292" y="939"/>
                  </a:cubicBezTo>
                  <a:cubicBezTo>
                    <a:pt x="268" y="940"/>
                    <a:pt x="245" y="940"/>
                    <a:pt x="222" y="939"/>
                  </a:cubicBezTo>
                  <a:cubicBezTo>
                    <a:pt x="214" y="939"/>
                    <a:pt x="207" y="933"/>
                    <a:pt x="199" y="930"/>
                  </a:cubicBezTo>
                  <a:cubicBezTo>
                    <a:pt x="199" y="928"/>
                    <a:pt x="199" y="925"/>
                    <a:pt x="199" y="9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7084393" y="2656517"/>
              <a:ext cx="664100" cy="614607"/>
            </a:xfrm>
            <a:custGeom>
              <a:avLst/>
              <a:gdLst>
                <a:gd name="T0" fmla="*/ 503 w 761"/>
                <a:gd name="T1" fmla="*/ 158 h 704"/>
                <a:gd name="T2" fmla="*/ 221 w 761"/>
                <a:gd name="T3" fmla="*/ 194 h 704"/>
                <a:gd name="T4" fmla="*/ 169 w 761"/>
                <a:gd name="T5" fmla="*/ 177 h 704"/>
                <a:gd name="T6" fmla="*/ 153 w 761"/>
                <a:gd name="T7" fmla="*/ 148 h 704"/>
                <a:gd name="T8" fmla="*/ 175 w 761"/>
                <a:gd name="T9" fmla="*/ 134 h 704"/>
                <a:gd name="T10" fmla="*/ 384 w 761"/>
                <a:gd name="T11" fmla="*/ 96 h 704"/>
                <a:gd name="T12" fmla="*/ 586 w 761"/>
                <a:gd name="T13" fmla="*/ 12 h 704"/>
                <a:gd name="T14" fmla="*/ 629 w 761"/>
                <a:gd name="T15" fmla="*/ 10 h 704"/>
                <a:gd name="T16" fmla="*/ 715 w 761"/>
                <a:gd name="T17" fmla="*/ 82 h 704"/>
                <a:gd name="T18" fmla="*/ 714 w 761"/>
                <a:gd name="T19" fmla="*/ 124 h 704"/>
                <a:gd name="T20" fmla="*/ 647 w 761"/>
                <a:gd name="T21" fmla="*/ 200 h 704"/>
                <a:gd name="T22" fmla="*/ 533 w 761"/>
                <a:gd name="T23" fmla="*/ 327 h 704"/>
                <a:gd name="T24" fmla="*/ 472 w 761"/>
                <a:gd name="T25" fmla="*/ 439 h 704"/>
                <a:gd name="T26" fmla="*/ 462 w 761"/>
                <a:gd name="T27" fmla="*/ 463 h 704"/>
                <a:gd name="T28" fmla="*/ 461 w 761"/>
                <a:gd name="T29" fmla="*/ 511 h 704"/>
                <a:gd name="T30" fmla="*/ 503 w 761"/>
                <a:gd name="T31" fmla="*/ 504 h 704"/>
                <a:gd name="T32" fmla="*/ 690 w 761"/>
                <a:gd name="T33" fmla="*/ 455 h 704"/>
                <a:gd name="T34" fmla="*/ 711 w 761"/>
                <a:gd name="T35" fmla="*/ 454 h 704"/>
                <a:gd name="T36" fmla="*/ 742 w 761"/>
                <a:gd name="T37" fmla="*/ 481 h 704"/>
                <a:gd name="T38" fmla="*/ 746 w 761"/>
                <a:gd name="T39" fmla="*/ 502 h 704"/>
                <a:gd name="T40" fmla="*/ 709 w 761"/>
                <a:gd name="T41" fmla="*/ 590 h 704"/>
                <a:gd name="T42" fmla="*/ 690 w 761"/>
                <a:gd name="T43" fmla="*/ 593 h 704"/>
                <a:gd name="T44" fmla="*/ 674 w 761"/>
                <a:gd name="T45" fmla="*/ 588 h 704"/>
                <a:gd name="T46" fmla="*/ 587 w 761"/>
                <a:gd name="T47" fmla="*/ 592 h 704"/>
                <a:gd name="T48" fmla="*/ 220 w 761"/>
                <a:gd name="T49" fmla="*/ 695 h 704"/>
                <a:gd name="T50" fmla="*/ 30 w 761"/>
                <a:gd name="T51" fmla="*/ 655 h 704"/>
                <a:gd name="T52" fmla="*/ 4 w 761"/>
                <a:gd name="T53" fmla="*/ 618 h 704"/>
                <a:gd name="T54" fmla="*/ 39 w 761"/>
                <a:gd name="T55" fmla="*/ 592 h 704"/>
                <a:gd name="T56" fmla="*/ 267 w 761"/>
                <a:gd name="T57" fmla="*/ 543 h 704"/>
                <a:gd name="T58" fmla="*/ 292 w 761"/>
                <a:gd name="T59" fmla="*/ 529 h 704"/>
                <a:gd name="T60" fmla="*/ 494 w 761"/>
                <a:gd name="T61" fmla="*/ 191 h 704"/>
                <a:gd name="T62" fmla="*/ 503 w 761"/>
                <a:gd name="T63" fmla="*/ 15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1" h="704">
                  <a:moveTo>
                    <a:pt x="503" y="158"/>
                  </a:moveTo>
                  <a:cubicBezTo>
                    <a:pt x="409" y="190"/>
                    <a:pt x="316" y="203"/>
                    <a:pt x="221" y="194"/>
                  </a:cubicBezTo>
                  <a:cubicBezTo>
                    <a:pt x="203" y="192"/>
                    <a:pt x="184" y="186"/>
                    <a:pt x="169" y="177"/>
                  </a:cubicBezTo>
                  <a:cubicBezTo>
                    <a:pt x="160" y="173"/>
                    <a:pt x="155" y="159"/>
                    <a:pt x="153" y="148"/>
                  </a:cubicBezTo>
                  <a:cubicBezTo>
                    <a:pt x="153" y="144"/>
                    <a:pt x="167" y="135"/>
                    <a:pt x="175" y="134"/>
                  </a:cubicBezTo>
                  <a:cubicBezTo>
                    <a:pt x="244" y="120"/>
                    <a:pt x="314" y="108"/>
                    <a:pt x="384" y="96"/>
                  </a:cubicBezTo>
                  <a:cubicBezTo>
                    <a:pt x="457" y="83"/>
                    <a:pt x="526" y="59"/>
                    <a:pt x="586" y="12"/>
                  </a:cubicBezTo>
                  <a:cubicBezTo>
                    <a:pt x="600" y="1"/>
                    <a:pt x="617" y="0"/>
                    <a:pt x="629" y="10"/>
                  </a:cubicBezTo>
                  <a:cubicBezTo>
                    <a:pt x="659" y="32"/>
                    <a:pt x="689" y="55"/>
                    <a:pt x="715" y="82"/>
                  </a:cubicBezTo>
                  <a:cubicBezTo>
                    <a:pt x="722" y="89"/>
                    <a:pt x="721" y="114"/>
                    <a:pt x="714" y="124"/>
                  </a:cubicBezTo>
                  <a:cubicBezTo>
                    <a:pt x="695" y="152"/>
                    <a:pt x="674" y="181"/>
                    <a:pt x="647" y="200"/>
                  </a:cubicBezTo>
                  <a:cubicBezTo>
                    <a:pt x="599" y="234"/>
                    <a:pt x="563" y="278"/>
                    <a:pt x="533" y="327"/>
                  </a:cubicBezTo>
                  <a:cubicBezTo>
                    <a:pt x="511" y="364"/>
                    <a:pt x="492" y="402"/>
                    <a:pt x="472" y="439"/>
                  </a:cubicBezTo>
                  <a:cubicBezTo>
                    <a:pt x="468" y="446"/>
                    <a:pt x="463" y="454"/>
                    <a:pt x="462" y="463"/>
                  </a:cubicBezTo>
                  <a:cubicBezTo>
                    <a:pt x="461" y="479"/>
                    <a:pt x="462" y="495"/>
                    <a:pt x="461" y="511"/>
                  </a:cubicBezTo>
                  <a:cubicBezTo>
                    <a:pt x="475" y="509"/>
                    <a:pt x="490" y="508"/>
                    <a:pt x="503" y="504"/>
                  </a:cubicBezTo>
                  <a:cubicBezTo>
                    <a:pt x="566" y="488"/>
                    <a:pt x="628" y="471"/>
                    <a:pt x="690" y="455"/>
                  </a:cubicBezTo>
                  <a:cubicBezTo>
                    <a:pt x="697" y="454"/>
                    <a:pt x="704" y="454"/>
                    <a:pt x="711" y="454"/>
                  </a:cubicBezTo>
                  <a:cubicBezTo>
                    <a:pt x="729" y="454"/>
                    <a:pt x="744" y="458"/>
                    <a:pt x="742" y="481"/>
                  </a:cubicBezTo>
                  <a:cubicBezTo>
                    <a:pt x="742" y="488"/>
                    <a:pt x="743" y="495"/>
                    <a:pt x="746" y="502"/>
                  </a:cubicBezTo>
                  <a:cubicBezTo>
                    <a:pt x="761" y="543"/>
                    <a:pt x="742" y="570"/>
                    <a:pt x="709" y="590"/>
                  </a:cubicBezTo>
                  <a:cubicBezTo>
                    <a:pt x="704" y="593"/>
                    <a:pt x="696" y="594"/>
                    <a:pt x="690" y="593"/>
                  </a:cubicBezTo>
                  <a:cubicBezTo>
                    <a:pt x="685" y="593"/>
                    <a:pt x="679" y="590"/>
                    <a:pt x="674" y="588"/>
                  </a:cubicBezTo>
                  <a:cubicBezTo>
                    <a:pt x="644" y="579"/>
                    <a:pt x="618" y="578"/>
                    <a:pt x="587" y="592"/>
                  </a:cubicBezTo>
                  <a:cubicBezTo>
                    <a:pt x="469" y="643"/>
                    <a:pt x="347" y="679"/>
                    <a:pt x="220" y="695"/>
                  </a:cubicBezTo>
                  <a:cubicBezTo>
                    <a:pt x="152" y="704"/>
                    <a:pt x="89" y="685"/>
                    <a:pt x="30" y="655"/>
                  </a:cubicBezTo>
                  <a:cubicBezTo>
                    <a:pt x="15" y="648"/>
                    <a:pt x="0" y="638"/>
                    <a:pt x="4" y="618"/>
                  </a:cubicBezTo>
                  <a:cubicBezTo>
                    <a:pt x="8" y="600"/>
                    <a:pt x="23" y="596"/>
                    <a:pt x="39" y="592"/>
                  </a:cubicBezTo>
                  <a:cubicBezTo>
                    <a:pt x="115" y="577"/>
                    <a:pt x="191" y="560"/>
                    <a:pt x="267" y="543"/>
                  </a:cubicBezTo>
                  <a:cubicBezTo>
                    <a:pt x="276" y="541"/>
                    <a:pt x="286" y="536"/>
                    <a:pt x="292" y="529"/>
                  </a:cubicBezTo>
                  <a:cubicBezTo>
                    <a:pt x="379" y="428"/>
                    <a:pt x="450" y="317"/>
                    <a:pt x="494" y="191"/>
                  </a:cubicBezTo>
                  <a:cubicBezTo>
                    <a:pt x="497" y="181"/>
                    <a:pt x="500" y="171"/>
                    <a:pt x="503" y="1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6030624" y="2677570"/>
              <a:ext cx="676658" cy="601310"/>
            </a:xfrm>
            <a:custGeom>
              <a:avLst/>
              <a:gdLst>
                <a:gd name="T0" fmla="*/ 775 w 775"/>
                <a:gd name="T1" fmla="*/ 59 h 689"/>
                <a:gd name="T2" fmla="*/ 491 w 775"/>
                <a:gd name="T3" fmla="*/ 423 h 689"/>
                <a:gd name="T4" fmla="*/ 600 w 775"/>
                <a:gd name="T5" fmla="*/ 367 h 689"/>
                <a:gd name="T6" fmla="*/ 638 w 775"/>
                <a:gd name="T7" fmla="*/ 373 h 689"/>
                <a:gd name="T8" fmla="*/ 647 w 775"/>
                <a:gd name="T9" fmla="*/ 410 h 689"/>
                <a:gd name="T10" fmla="*/ 613 w 775"/>
                <a:gd name="T11" fmla="*/ 444 h 689"/>
                <a:gd name="T12" fmla="*/ 247 w 775"/>
                <a:gd name="T13" fmla="*/ 649 h 689"/>
                <a:gd name="T14" fmla="*/ 164 w 775"/>
                <a:gd name="T15" fmla="*/ 675 h 689"/>
                <a:gd name="T16" fmla="*/ 27 w 775"/>
                <a:gd name="T17" fmla="*/ 637 h 689"/>
                <a:gd name="T18" fmla="*/ 8 w 775"/>
                <a:gd name="T19" fmla="*/ 599 h 689"/>
                <a:gd name="T20" fmla="*/ 51 w 775"/>
                <a:gd name="T21" fmla="*/ 569 h 689"/>
                <a:gd name="T22" fmla="*/ 209 w 775"/>
                <a:gd name="T23" fmla="*/ 544 h 689"/>
                <a:gd name="T24" fmla="*/ 229 w 775"/>
                <a:gd name="T25" fmla="*/ 533 h 689"/>
                <a:gd name="T26" fmla="*/ 375 w 775"/>
                <a:gd name="T27" fmla="*/ 379 h 689"/>
                <a:gd name="T28" fmla="*/ 543 w 775"/>
                <a:gd name="T29" fmla="*/ 212 h 689"/>
                <a:gd name="T30" fmla="*/ 588 w 775"/>
                <a:gd name="T31" fmla="*/ 155 h 689"/>
                <a:gd name="T32" fmla="*/ 584 w 775"/>
                <a:gd name="T33" fmla="*/ 147 h 689"/>
                <a:gd name="T34" fmla="*/ 506 w 775"/>
                <a:gd name="T35" fmla="*/ 160 h 689"/>
                <a:gd name="T36" fmla="*/ 366 w 775"/>
                <a:gd name="T37" fmla="*/ 245 h 689"/>
                <a:gd name="T38" fmla="*/ 330 w 775"/>
                <a:gd name="T39" fmla="*/ 254 h 689"/>
                <a:gd name="T40" fmla="*/ 239 w 775"/>
                <a:gd name="T41" fmla="*/ 132 h 689"/>
                <a:gd name="T42" fmla="*/ 239 w 775"/>
                <a:gd name="T43" fmla="*/ 97 h 689"/>
                <a:gd name="T44" fmla="*/ 253 w 775"/>
                <a:gd name="T45" fmla="*/ 97 h 689"/>
                <a:gd name="T46" fmla="*/ 357 w 775"/>
                <a:gd name="T47" fmla="*/ 88 h 689"/>
                <a:gd name="T48" fmla="*/ 643 w 775"/>
                <a:gd name="T49" fmla="*/ 8 h 689"/>
                <a:gd name="T50" fmla="*/ 692 w 775"/>
                <a:gd name="T51" fmla="*/ 4 h 689"/>
                <a:gd name="T52" fmla="*/ 775 w 775"/>
                <a:gd name="T53" fmla="*/ 5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689">
                  <a:moveTo>
                    <a:pt x="775" y="59"/>
                  </a:moveTo>
                  <a:cubicBezTo>
                    <a:pt x="655" y="159"/>
                    <a:pt x="545" y="265"/>
                    <a:pt x="491" y="423"/>
                  </a:cubicBezTo>
                  <a:cubicBezTo>
                    <a:pt x="522" y="387"/>
                    <a:pt x="561" y="376"/>
                    <a:pt x="600" y="367"/>
                  </a:cubicBezTo>
                  <a:cubicBezTo>
                    <a:pt x="612" y="365"/>
                    <a:pt x="627" y="368"/>
                    <a:pt x="638" y="373"/>
                  </a:cubicBezTo>
                  <a:cubicBezTo>
                    <a:pt x="655" y="380"/>
                    <a:pt x="659" y="395"/>
                    <a:pt x="647" y="410"/>
                  </a:cubicBezTo>
                  <a:cubicBezTo>
                    <a:pt x="638" y="422"/>
                    <a:pt x="626" y="435"/>
                    <a:pt x="613" y="444"/>
                  </a:cubicBezTo>
                  <a:cubicBezTo>
                    <a:pt x="498" y="525"/>
                    <a:pt x="379" y="599"/>
                    <a:pt x="247" y="649"/>
                  </a:cubicBezTo>
                  <a:cubicBezTo>
                    <a:pt x="220" y="660"/>
                    <a:pt x="192" y="667"/>
                    <a:pt x="164" y="675"/>
                  </a:cubicBezTo>
                  <a:cubicBezTo>
                    <a:pt x="111" y="689"/>
                    <a:pt x="69" y="661"/>
                    <a:pt x="27" y="637"/>
                  </a:cubicBezTo>
                  <a:cubicBezTo>
                    <a:pt x="15" y="629"/>
                    <a:pt x="0" y="618"/>
                    <a:pt x="8" y="599"/>
                  </a:cubicBezTo>
                  <a:cubicBezTo>
                    <a:pt x="15" y="580"/>
                    <a:pt x="31" y="569"/>
                    <a:pt x="51" y="569"/>
                  </a:cubicBezTo>
                  <a:cubicBezTo>
                    <a:pt x="105" y="571"/>
                    <a:pt x="158" y="560"/>
                    <a:pt x="209" y="544"/>
                  </a:cubicBezTo>
                  <a:cubicBezTo>
                    <a:pt x="216" y="542"/>
                    <a:pt x="224" y="538"/>
                    <a:pt x="229" y="533"/>
                  </a:cubicBezTo>
                  <a:cubicBezTo>
                    <a:pt x="278" y="481"/>
                    <a:pt x="325" y="429"/>
                    <a:pt x="375" y="379"/>
                  </a:cubicBezTo>
                  <a:cubicBezTo>
                    <a:pt x="430" y="322"/>
                    <a:pt x="488" y="268"/>
                    <a:pt x="543" y="212"/>
                  </a:cubicBezTo>
                  <a:cubicBezTo>
                    <a:pt x="560" y="195"/>
                    <a:pt x="573" y="174"/>
                    <a:pt x="588" y="155"/>
                  </a:cubicBezTo>
                  <a:cubicBezTo>
                    <a:pt x="587" y="152"/>
                    <a:pt x="585" y="150"/>
                    <a:pt x="584" y="147"/>
                  </a:cubicBezTo>
                  <a:cubicBezTo>
                    <a:pt x="558" y="151"/>
                    <a:pt x="531" y="153"/>
                    <a:pt x="506" y="160"/>
                  </a:cubicBezTo>
                  <a:cubicBezTo>
                    <a:pt x="452" y="175"/>
                    <a:pt x="405" y="206"/>
                    <a:pt x="366" y="245"/>
                  </a:cubicBezTo>
                  <a:cubicBezTo>
                    <a:pt x="354" y="257"/>
                    <a:pt x="345" y="258"/>
                    <a:pt x="330" y="254"/>
                  </a:cubicBezTo>
                  <a:cubicBezTo>
                    <a:pt x="276" y="239"/>
                    <a:pt x="242" y="194"/>
                    <a:pt x="239" y="132"/>
                  </a:cubicBezTo>
                  <a:cubicBezTo>
                    <a:pt x="238" y="121"/>
                    <a:pt x="239" y="109"/>
                    <a:pt x="239" y="97"/>
                  </a:cubicBezTo>
                  <a:cubicBezTo>
                    <a:pt x="245" y="97"/>
                    <a:pt x="249" y="96"/>
                    <a:pt x="253" y="97"/>
                  </a:cubicBezTo>
                  <a:cubicBezTo>
                    <a:pt x="289" y="113"/>
                    <a:pt x="323" y="101"/>
                    <a:pt x="357" y="88"/>
                  </a:cubicBezTo>
                  <a:cubicBezTo>
                    <a:pt x="450" y="52"/>
                    <a:pt x="545" y="25"/>
                    <a:pt x="643" y="8"/>
                  </a:cubicBezTo>
                  <a:cubicBezTo>
                    <a:pt x="659" y="6"/>
                    <a:pt x="676" y="5"/>
                    <a:pt x="692" y="4"/>
                  </a:cubicBezTo>
                  <a:cubicBezTo>
                    <a:pt x="733" y="0"/>
                    <a:pt x="758" y="23"/>
                    <a:pt x="775" y="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10854767" y="2279405"/>
              <a:ext cx="655605" cy="639723"/>
            </a:xfrm>
            <a:custGeom>
              <a:avLst/>
              <a:gdLst>
                <a:gd name="T0" fmla="*/ 497 w 751"/>
                <a:gd name="T1" fmla="*/ 286 h 733"/>
                <a:gd name="T2" fmla="*/ 632 w 751"/>
                <a:gd name="T3" fmla="*/ 224 h 733"/>
                <a:gd name="T4" fmla="*/ 705 w 751"/>
                <a:gd name="T5" fmla="*/ 208 h 733"/>
                <a:gd name="T6" fmla="*/ 739 w 751"/>
                <a:gd name="T7" fmla="*/ 253 h 733"/>
                <a:gd name="T8" fmla="*/ 683 w 751"/>
                <a:gd name="T9" fmla="*/ 364 h 733"/>
                <a:gd name="T10" fmla="*/ 563 w 751"/>
                <a:gd name="T11" fmla="*/ 520 h 733"/>
                <a:gd name="T12" fmla="*/ 470 w 751"/>
                <a:gd name="T13" fmla="*/ 561 h 733"/>
                <a:gd name="T14" fmla="*/ 449 w 751"/>
                <a:gd name="T15" fmla="*/ 554 h 733"/>
                <a:gd name="T16" fmla="*/ 506 w 751"/>
                <a:gd name="T17" fmla="*/ 479 h 733"/>
                <a:gd name="T18" fmla="*/ 529 w 751"/>
                <a:gd name="T19" fmla="*/ 412 h 733"/>
                <a:gd name="T20" fmla="*/ 529 w 751"/>
                <a:gd name="T21" fmla="*/ 385 h 733"/>
                <a:gd name="T22" fmla="*/ 572 w 751"/>
                <a:gd name="T23" fmla="*/ 400 h 733"/>
                <a:gd name="T24" fmla="*/ 642 w 751"/>
                <a:gd name="T25" fmla="*/ 276 h 733"/>
                <a:gd name="T26" fmla="*/ 611 w 751"/>
                <a:gd name="T27" fmla="*/ 285 h 733"/>
                <a:gd name="T28" fmla="*/ 542 w 751"/>
                <a:gd name="T29" fmla="*/ 313 h 733"/>
                <a:gd name="T30" fmla="*/ 365 w 751"/>
                <a:gd name="T31" fmla="*/ 483 h 733"/>
                <a:gd name="T32" fmla="*/ 403 w 751"/>
                <a:gd name="T33" fmla="*/ 514 h 733"/>
                <a:gd name="T34" fmla="*/ 430 w 751"/>
                <a:gd name="T35" fmla="*/ 584 h 733"/>
                <a:gd name="T36" fmla="*/ 411 w 751"/>
                <a:gd name="T37" fmla="*/ 601 h 733"/>
                <a:gd name="T38" fmla="*/ 371 w 751"/>
                <a:gd name="T39" fmla="*/ 584 h 733"/>
                <a:gd name="T40" fmla="*/ 349 w 751"/>
                <a:gd name="T41" fmla="*/ 556 h 733"/>
                <a:gd name="T42" fmla="*/ 304 w 751"/>
                <a:gd name="T43" fmla="*/ 555 h 733"/>
                <a:gd name="T44" fmla="*/ 220 w 751"/>
                <a:gd name="T45" fmla="*/ 635 h 733"/>
                <a:gd name="T46" fmla="*/ 189 w 751"/>
                <a:gd name="T47" fmla="*/ 644 h 733"/>
                <a:gd name="T48" fmla="*/ 188 w 751"/>
                <a:gd name="T49" fmla="*/ 639 h 733"/>
                <a:gd name="T50" fmla="*/ 282 w 751"/>
                <a:gd name="T51" fmla="*/ 507 h 733"/>
                <a:gd name="T52" fmla="*/ 288 w 751"/>
                <a:gd name="T53" fmla="*/ 487 h 733"/>
                <a:gd name="T54" fmla="*/ 269 w 751"/>
                <a:gd name="T55" fmla="*/ 489 h 733"/>
                <a:gd name="T56" fmla="*/ 108 w 751"/>
                <a:gd name="T57" fmla="*/ 619 h 733"/>
                <a:gd name="T58" fmla="*/ 97 w 751"/>
                <a:gd name="T59" fmla="*/ 667 h 733"/>
                <a:gd name="T60" fmla="*/ 85 w 751"/>
                <a:gd name="T61" fmla="*/ 714 h 733"/>
                <a:gd name="T62" fmla="*/ 52 w 751"/>
                <a:gd name="T63" fmla="*/ 723 h 733"/>
                <a:gd name="T64" fmla="*/ 27 w 751"/>
                <a:gd name="T65" fmla="*/ 691 h 733"/>
                <a:gd name="T66" fmla="*/ 3 w 751"/>
                <a:gd name="T67" fmla="*/ 499 h 733"/>
                <a:gd name="T68" fmla="*/ 31 w 751"/>
                <a:gd name="T69" fmla="*/ 457 h 733"/>
                <a:gd name="T70" fmla="*/ 87 w 751"/>
                <a:gd name="T71" fmla="*/ 478 h 733"/>
                <a:gd name="T72" fmla="*/ 92 w 751"/>
                <a:gd name="T73" fmla="*/ 557 h 733"/>
                <a:gd name="T74" fmla="*/ 191 w 751"/>
                <a:gd name="T75" fmla="*/ 495 h 733"/>
                <a:gd name="T76" fmla="*/ 156 w 751"/>
                <a:gd name="T77" fmla="*/ 464 h 733"/>
                <a:gd name="T78" fmla="*/ 154 w 751"/>
                <a:gd name="T79" fmla="*/ 437 h 733"/>
                <a:gd name="T80" fmla="*/ 156 w 751"/>
                <a:gd name="T81" fmla="*/ 420 h 733"/>
                <a:gd name="T82" fmla="*/ 136 w 751"/>
                <a:gd name="T83" fmla="*/ 338 h 733"/>
                <a:gd name="T84" fmla="*/ 137 w 751"/>
                <a:gd name="T85" fmla="*/ 309 h 733"/>
                <a:gd name="T86" fmla="*/ 165 w 751"/>
                <a:gd name="T87" fmla="*/ 313 h 733"/>
                <a:gd name="T88" fmla="*/ 200 w 751"/>
                <a:gd name="T89" fmla="*/ 344 h 733"/>
                <a:gd name="T90" fmla="*/ 244 w 751"/>
                <a:gd name="T91" fmla="*/ 440 h 733"/>
                <a:gd name="T92" fmla="*/ 394 w 751"/>
                <a:gd name="T93" fmla="*/ 310 h 733"/>
                <a:gd name="T94" fmla="*/ 341 w 751"/>
                <a:gd name="T95" fmla="*/ 330 h 733"/>
                <a:gd name="T96" fmla="*/ 304 w 751"/>
                <a:gd name="T97" fmla="*/ 368 h 733"/>
                <a:gd name="T98" fmla="*/ 277 w 751"/>
                <a:gd name="T99" fmla="*/ 380 h 733"/>
                <a:gd name="T100" fmla="*/ 272 w 751"/>
                <a:gd name="T101" fmla="*/ 375 h 733"/>
                <a:gd name="T102" fmla="*/ 307 w 751"/>
                <a:gd name="T103" fmla="*/ 309 h 733"/>
                <a:gd name="T104" fmla="*/ 220 w 751"/>
                <a:gd name="T105" fmla="*/ 281 h 733"/>
                <a:gd name="T106" fmla="*/ 221 w 751"/>
                <a:gd name="T107" fmla="*/ 274 h 733"/>
                <a:gd name="T108" fmla="*/ 347 w 751"/>
                <a:gd name="T109" fmla="*/ 246 h 733"/>
                <a:gd name="T110" fmla="*/ 389 w 751"/>
                <a:gd name="T111" fmla="*/ 221 h 733"/>
                <a:gd name="T112" fmla="*/ 497 w 751"/>
                <a:gd name="T113" fmla="*/ 28 h 733"/>
                <a:gd name="T114" fmla="*/ 554 w 751"/>
                <a:gd name="T115" fmla="*/ 11 h 733"/>
                <a:gd name="T116" fmla="*/ 559 w 751"/>
                <a:gd name="T117" fmla="*/ 70 h 733"/>
                <a:gd name="T118" fmla="*/ 450 w 751"/>
                <a:gd name="T119" fmla="*/ 215 h 733"/>
                <a:gd name="T120" fmla="*/ 461 w 751"/>
                <a:gd name="T121" fmla="*/ 258 h 733"/>
                <a:gd name="T122" fmla="*/ 497 w 751"/>
                <a:gd name="T123" fmla="*/ 286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51" h="733">
                  <a:moveTo>
                    <a:pt x="497" y="286"/>
                  </a:moveTo>
                  <a:cubicBezTo>
                    <a:pt x="541" y="266"/>
                    <a:pt x="586" y="243"/>
                    <a:pt x="632" y="224"/>
                  </a:cubicBezTo>
                  <a:cubicBezTo>
                    <a:pt x="655" y="215"/>
                    <a:pt x="680" y="210"/>
                    <a:pt x="705" y="208"/>
                  </a:cubicBezTo>
                  <a:cubicBezTo>
                    <a:pt x="737" y="206"/>
                    <a:pt x="751" y="224"/>
                    <a:pt x="739" y="253"/>
                  </a:cubicBezTo>
                  <a:cubicBezTo>
                    <a:pt x="724" y="292"/>
                    <a:pt x="706" y="330"/>
                    <a:pt x="683" y="364"/>
                  </a:cubicBezTo>
                  <a:cubicBezTo>
                    <a:pt x="646" y="418"/>
                    <a:pt x="605" y="469"/>
                    <a:pt x="563" y="520"/>
                  </a:cubicBezTo>
                  <a:cubicBezTo>
                    <a:pt x="540" y="547"/>
                    <a:pt x="505" y="556"/>
                    <a:pt x="470" y="561"/>
                  </a:cubicBezTo>
                  <a:cubicBezTo>
                    <a:pt x="464" y="561"/>
                    <a:pt x="458" y="557"/>
                    <a:pt x="449" y="554"/>
                  </a:cubicBezTo>
                  <a:cubicBezTo>
                    <a:pt x="469" y="527"/>
                    <a:pt x="486" y="503"/>
                    <a:pt x="506" y="479"/>
                  </a:cubicBezTo>
                  <a:cubicBezTo>
                    <a:pt x="523" y="459"/>
                    <a:pt x="532" y="438"/>
                    <a:pt x="529" y="412"/>
                  </a:cubicBezTo>
                  <a:cubicBezTo>
                    <a:pt x="528" y="404"/>
                    <a:pt x="529" y="396"/>
                    <a:pt x="529" y="385"/>
                  </a:cubicBezTo>
                  <a:cubicBezTo>
                    <a:pt x="544" y="390"/>
                    <a:pt x="557" y="395"/>
                    <a:pt x="572" y="400"/>
                  </a:cubicBezTo>
                  <a:cubicBezTo>
                    <a:pt x="595" y="361"/>
                    <a:pt x="617" y="321"/>
                    <a:pt x="642" y="276"/>
                  </a:cubicBezTo>
                  <a:cubicBezTo>
                    <a:pt x="627" y="280"/>
                    <a:pt x="619" y="282"/>
                    <a:pt x="611" y="285"/>
                  </a:cubicBezTo>
                  <a:cubicBezTo>
                    <a:pt x="588" y="294"/>
                    <a:pt x="566" y="307"/>
                    <a:pt x="542" y="313"/>
                  </a:cubicBezTo>
                  <a:cubicBezTo>
                    <a:pt x="452" y="337"/>
                    <a:pt x="408" y="409"/>
                    <a:pt x="365" y="483"/>
                  </a:cubicBezTo>
                  <a:cubicBezTo>
                    <a:pt x="377" y="493"/>
                    <a:pt x="391" y="502"/>
                    <a:pt x="403" y="514"/>
                  </a:cubicBezTo>
                  <a:cubicBezTo>
                    <a:pt x="423" y="533"/>
                    <a:pt x="434" y="555"/>
                    <a:pt x="430" y="584"/>
                  </a:cubicBezTo>
                  <a:cubicBezTo>
                    <a:pt x="428" y="597"/>
                    <a:pt x="422" y="603"/>
                    <a:pt x="411" y="601"/>
                  </a:cubicBezTo>
                  <a:cubicBezTo>
                    <a:pt x="397" y="597"/>
                    <a:pt x="382" y="592"/>
                    <a:pt x="371" y="584"/>
                  </a:cubicBezTo>
                  <a:cubicBezTo>
                    <a:pt x="361" y="578"/>
                    <a:pt x="355" y="566"/>
                    <a:pt x="349" y="556"/>
                  </a:cubicBezTo>
                  <a:cubicBezTo>
                    <a:pt x="329" y="525"/>
                    <a:pt x="326" y="523"/>
                    <a:pt x="304" y="555"/>
                  </a:cubicBezTo>
                  <a:cubicBezTo>
                    <a:pt x="281" y="588"/>
                    <a:pt x="253" y="614"/>
                    <a:pt x="220" y="635"/>
                  </a:cubicBezTo>
                  <a:cubicBezTo>
                    <a:pt x="211" y="641"/>
                    <a:pt x="199" y="641"/>
                    <a:pt x="189" y="644"/>
                  </a:cubicBezTo>
                  <a:cubicBezTo>
                    <a:pt x="189" y="642"/>
                    <a:pt x="188" y="641"/>
                    <a:pt x="188" y="639"/>
                  </a:cubicBezTo>
                  <a:cubicBezTo>
                    <a:pt x="219" y="595"/>
                    <a:pt x="251" y="551"/>
                    <a:pt x="282" y="507"/>
                  </a:cubicBezTo>
                  <a:cubicBezTo>
                    <a:pt x="286" y="501"/>
                    <a:pt x="286" y="494"/>
                    <a:pt x="288" y="487"/>
                  </a:cubicBezTo>
                  <a:cubicBezTo>
                    <a:pt x="282" y="487"/>
                    <a:pt x="274" y="486"/>
                    <a:pt x="269" y="489"/>
                  </a:cubicBezTo>
                  <a:cubicBezTo>
                    <a:pt x="205" y="520"/>
                    <a:pt x="152" y="564"/>
                    <a:pt x="108" y="619"/>
                  </a:cubicBezTo>
                  <a:cubicBezTo>
                    <a:pt x="98" y="630"/>
                    <a:pt x="100" y="651"/>
                    <a:pt x="97" y="667"/>
                  </a:cubicBezTo>
                  <a:cubicBezTo>
                    <a:pt x="93" y="683"/>
                    <a:pt x="91" y="699"/>
                    <a:pt x="85" y="714"/>
                  </a:cubicBezTo>
                  <a:cubicBezTo>
                    <a:pt x="79" y="730"/>
                    <a:pt x="65" y="733"/>
                    <a:pt x="52" y="723"/>
                  </a:cubicBezTo>
                  <a:cubicBezTo>
                    <a:pt x="42" y="714"/>
                    <a:pt x="31" y="703"/>
                    <a:pt x="27" y="691"/>
                  </a:cubicBezTo>
                  <a:cubicBezTo>
                    <a:pt x="5" y="629"/>
                    <a:pt x="0" y="564"/>
                    <a:pt x="3" y="499"/>
                  </a:cubicBezTo>
                  <a:cubicBezTo>
                    <a:pt x="4" y="479"/>
                    <a:pt x="10" y="457"/>
                    <a:pt x="31" y="457"/>
                  </a:cubicBezTo>
                  <a:cubicBezTo>
                    <a:pt x="50" y="456"/>
                    <a:pt x="78" y="464"/>
                    <a:pt x="87" y="478"/>
                  </a:cubicBezTo>
                  <a:cubicBezTo>
                    <a:pt x="100" y="498"/>
                    <a:pt x="102" y="527"/>
                    <a:pt x="92" y="557"/>
                  </a:cubicBezTo>
                  <a:cubicBezTo>
                    <a:pt x="125" y="537"/>
                    <a:pt x="158" y="516"/>
                    <a:pt x="191" y="495"/>
                  </a:cubicBezTo>
                  <a:cubicBezTo>
                    <a:pt x="178" y="484"/>
                    <a:pt x="166" y="475"/>
                    <a:pt x="156" y="464"/>
                  </a:cubicBezTo>
                  <a:cubicBezTo>
                    <a:pt x="149" y="457"/>
                    <a:pt x="142" y="448"/>
                    <a:pt x="154" y="437"/>
                  </a:cubicBezTo>
                  <a:cubicBezTo>
                    <a:pt x="157" y="434"/>
                    <a:pt x="157" y="425"/>
                    <a:pt x="156" y="420"/>
                  </a:cubicBezTo>
                  <a:cubicBezTo>
                    <a:pt x="149" y="392"/>
                    <a:pt x="141" y="365"/>
                    <a:pt x="136" y="338"/>
                  </a:cubicBezTo>
                  <a:cubicBezTo>
                    <a:pt x="134" y="329"/>
                    <a:pt x="137" y="319"/>
                    <a:pt x="137" y="309"/>
                  </a:cubicBezTo>
                  <a:cubicBezTo>
                    <a:pt x="147" y="310"/>
                    <a:pt x="158" y="308"/>
                    <a:pt x="165" y="313"/>
                  </a:cubicBezTo>
                  <a:cubicBezTo>
                    <a:pt x="178" y="321"/>
                    <a:pt x="192" y="331"/>
                    <a:pt x="200" y="344"/>
                  </a:cubicBezTo>
                  <a:cubicBezTo>
                    <a:pt x="216" y="374"/>
                    <a:pt x="229" y="406"/>
                    <a:pt x="244" y="440"/>
                  </a:cubicBezTo>
                  <a:cubicBezTo>
                    <a:pt x="292" y="445"/>
                    <a:pt x="394" y="361"/>
                    <a:pt x="394" y="310"/>
                  </a:cubicBezTo>
                  <a:cubicBezTo>
                    <a:pt x="373" y="309"/>
                    <a:pt x="355" y="315"/>
                    <a:pt x="341" y="330"/>
                  </a:cubicBezTo>
                  <a:cubicBezTo>
                    <a:pt x="329" y="343"/>
                    <a:pt x="317" y="357"/>
                    <a:pt x="304" y="368"/>
                  </a:cubicBezTo>
                  <a:cubicBezTo>
                    <a:pt x="296" y="374"/>
                    <a:pt x="286" y="377"/>
                    <a:pt x="277" y="380"/>
                  </a:cubicBezTo>
                  <a:cubicBezTo>
                    <a:pt x="275" y="379"/>
                    <a:pt x="273" y="377"/>
                    <a:pt x="272" y="375"/>
                  </a:cubicBezTo>
                  <a:cubicBezTo>
                    <a:pt x="283" y="353"/>
                    <a:pt x="295" y="331"/>
                    <a:pt x="307" y="309"/>
                  </a:cubicBezTo>
                  <a:cubicBezTo>
                    <a:pt x="279" y="300"/>
                    <a:pt x="249" y="291"/>
                    <a:pt x="220" y="281"/>
                  </a:cubicBezTo>
                  <a:cubicBezTo>
                    <a:pt x="220" y="279"/>
                    <a:pt x="220" y="277"/>
                    <a:pt x="221" y="274"/>
                  </a:cubicBezTo>
                  <a:cubicBezTo>
                    <a:pt x="261" y="255"/>
                    <a:pt x="303" y="246"/>
                    <a:pt x="347" y="246"/>
                  </a:cubicBezTo>
                  <a:cubicBezTo>
                    <a:pt x="369" y="247"/>
                    <a:pt x="379" y="240"/>
                    <a:pt x="389" y="221"/>
                  </a:cubicBezTo>
                  <a:cubicBezTo>
                    <a:pt x="424" y="156"/>
                    <a:pt x="460" y="92"/>
                    <a:pt x="497" y="28"/>
                  </a:cubicBezTo>
                  <a:cubicBezTo>
                    <a:pt x="508" y="8"/>
                    <a:pt x="537" y="0"/>
                    <a:pt x="554" y="11"/>
                  </a:cubicBezTo>
                  <a:cubicBezTo>
                    <a:pt x="570" y="21"/>
                    <a:pt x="573" y="50"/>
                    <a:pt x="559" y="70"/>
                  </a:cubicBezTo>
                  <a:cubicBezTo>
                    <a:pt x="523" y="119"/>
                    <a:pt x="487" y="167"/>
                    <a:pt x="450" y="215"/>
                  </a:cubicBezTo>
                  <a:cubicBezTo>
                    <a:pt x="435" y="236"/>
                    <a:pt x="437" y="245"/>
                    <a:pt x="461" y="258"/>
                  </a:cubicBezTo>
                  <a:cubicBezTo>
                    <a:pt x="474" y="265"/>
                    <a:pt x="485" y="276"/>
                    <a:pt x="497" y="2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10856614" y="2949785"/>
              <a:ext cx="607219" cy="595401"/>
            </a:xfrm>
            <a:custGeom>
              <a:avLst/>
              <a:gdLst>
                <a:gd name="T0" fmla="*/ 0 w 696"/>
                <a:gd name="T1" fmla="*/ 479 h 682"/>
                <a:gd name="T2" fmla="*/ 270 w 696"/>
                <a:gd name="T3" fmla="*/ 523 h 682"/>
                <a:gd name="T4" fmla="*/ 300 w 696"/>
                <a:gd name="T5" fmla="*/ 274 h 682"/>
                <a:gd name="T6" fmla="*/ 94 w 696"/>
                <a:gd name="T7" fmla="*/ 235 h 682"/>
                <a:gd name="T8" fmla="*/ 203 w 696"/>
                <a:gd name="T9" fmla="*/ 172 h 682"/>
                <a:gd name="T10" fmla="*/ 301 w 696"/>
                <a:gd name="T11" fmla="*/ 126 h 682"/>
                <a:gd name="T12" fmla="*/ 318 w 696"/>
                <a:gd name="T13" fmla="*/ 105 h 682"/>
                <a:gd name="T14" fmla="*/ 329 w 696"/>
                <a:gd name="T15" fmla="*/ 61 h 682"/>
                <a:gd name="T16" fmla="*/ 361 w 696"/>
                <a:gd name="T17" fmla="*/ 54 h 682"/>
                <a:gd name="T18" fmla="*/ 390 w 696"/>
                <a:gd name="T19" fmla="*/ 92 h 682"/>
                <a:gd name="T20" fmla="*/ 587 w 696"/>
                <a:gd name="T21" fmla="*/ 14 h 682"/>
                <a:gd name="T22" fmla="*/ 623 w 696"/>
                <a:gd name="T23" fmla="*/ 3 h 682"/>
                <a:gd name="T24" fmla="*/ 694 w 696"/>
                <a:gd name="T25" fmla="*/ 64 h 682"/>
                <a:gd name="T26" fmla="*/ 394 w 696"/>
                <a:gd name="T27" fmla="*/ 243 h 682"/>
                <a:gd name="T28" fmla="*/ 381 w 696"/>
                <a:gd name="T29" fmla="*/ 266 h 682"/>
                <a:gd name="T30" fmla="*/ 372 w 696"/>
                <a:gd name="T31" fmla="*/ 579 h 682"/>
                <a:gd name="T32" fmla="*/ 319 w 696"/>
                <a:gd name="T33" fmla="*/ 678 h 682"/>
                <a:gd name="T34" fmla="*/ 293 w 696"/>
                <a:gd name="T35" fmla="*/ 677 h 682"/>
                <a:gd name="T36" fmla="*/ 41 w 696"/>
                <a:gd name="T37" fmla="*/ 522 h 682"/>
                <a:gd name="T38" fmla="*/ 0 w 696"/>
                <a:gd name="T39" fmla="*/ 479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6" h="682">
                  <a:moveTo>
                    <a:pt x="0" y="479"/>
                  </a:moveTo>
                  <a:cubicBezTo>
                    <a:pt x="87" y="517"/>
                    <a:pt x="177" y="519"/>
                    <a:pt x="270" y="523"/>
                  </a:cubicBezTo>
                  <a:cubicBezTo>
                    <a:pt x="280" y="440"/>
                    <a:pt x="290" y="358"/>
                    <a:pt x="300" y="274"/>
                  </a:cubicBezTo>
                  <a:cubicBezTo>
                    <a:pt x="228" y="282"/>
                    <a:pt x="159" y="289"/>
                    <a:pt x="94" y="235"/>
                  </a:cubicBezTo>
                  <a:cubicBezTo>
                    <a:pt x="132" y="212"/>
                    <a:pt x="167" y="191"/>
                    <a:pt x="203" y="172"/>
                  </a:cubicBezTo>
                  <a:cubicBezTo>
                    <a:pt x="235" y="155"/>
                    <a:pt x="269" y="142"/>
                    <a:pt x="301" y="126"/>
                  </a:cubicBezTo>
                  <a:cubicBezTo>
                    <a:pt x="309" y="123"/>
                    <a:pt x="315" y="113"/>
                    <a:pt x="318" y="105"/>
                  </a:cubicBezTo>
                  <a:cubicBezTo>
                    <a:pt x="323" y="91"/>
                    <a:pt x="324" y="75"/>
                    <a:pt x="329" y="61"/>
                  </a:cubicBezTo>
                  <a:cubicBezTo>
                    <a:pt x="336" y="42"/>
                    <a:pt x="348" y="40"/>
                    <a:pt x="361" y="54"/>
                  </a:cubicBezTo>
                  <a:cubicBezTo>
                    <a:pt x="372" y="65"/>
                    <a:pt x="380" y="79"/>
                    <a:pt x="390" y="92"/>
                  </a:cubicBezTo>
                  <a:cubicBezTo>
                    <a:pt x="455" y="66"/>
                    <a:pt x="521" y="40"/>
                    <a:pt x="587" y="14"/>
                  </a:cubicBezTo>
                  <a:cubicBezTo>
                    <a:pt x="599" y="9"/>
                    <a:pt x="611" y="3"/>
                    <a:pt x="623" y="3"/>
                  </a:cubicBezTo>
                  <a:cubicBezTo>
                    <a:pt x="660" y="0"/>
                    <a:pt x="696" y="23"/>
                    <a:pt x="694" y="64"/>
                  </a:cubicBezTo>
                  <a:cubicBezTo>
                    <a:pt x="599" y="136"/>
                    <a:pt x="501" y="197"/>
                    <a:pt x="394" y="243"/>
                  </a:cubicBezTo>
                  <a:cubicBezTo>
                    <a:pt x="382" y="247"/>
                    <a:pt x="381" y="255"/>
                    <a:pt x="381" y="266"/>
                  </a:cubicBezTo>
                  <a:cubicBezTo>
                    <a:pt x="378" y="370"/>
                    <a:pt x="375" y="475"/>
                    <a:pt x="372" y="579"/>
                  </a:cubicBezTo>
                  <a:cubicBezTo>
                    <a:pt x="370" y="620"/>
                    <a:pt x="354" y="655"/>
                    <a:pt x="319" y="678"/>
                  </a:cubicBezTo>
                  <a:cubicBezTo>
                    <a:pt x="313" y="682"/>
                    <a:pt x="299" y="682"/>
                    <a:pt x="293" y="677"/>
                  </a:cubicBezTo>
                  <a:cubicBezTo>
                    <a:pt x="218" y="611"/>
                    <a:pt x="131" y="563"/>
                    <a:pt x="41" y="522"/>
                  </a:cubicBezTo>
                  <a:cubicBezTo>
                    <a:pt x="23" y="513"/>
                    <a:pt x="7" y="502"/>
                    <a:pt x="0" y="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793498" y="2695668"/>
              <a:ext cx="306195" cy="850256"/>
            </a:xfrm>
            <a:custGeom>
              <a:avLst/>
              <a:gdLst>
                <a:gd name="T0" fmla="*/ 322 w 351"/>
                <a:gd name="T1" fmla="*/ 286 h 974"/>
                <a:gd name="T2" fmla="*/ 351 w 351"/>
                <a:gd name="T3" fmla="*/ 290 h 974"/>
                <a:gd name="T4" fmla="*/ 330 w 351"/>
                <a:gd name="T5" fmla="*/ 338 h 974"/>
                <a:gd name="T6" fmla="*/ 222 w 351"/>
                <a:gd name="T7" fmla="*/ 609 h 974"/>
                <a:gd name="T8" fmla="*/ 156 w 351"/>
                <a:gd name="T9" fmla="*/ 844 h 974"/>
                <a:gd name="T10" fmla="*/ 94 w 351"/>
                <a:gd name="T11" fmla="*/ 947 h 974"/>
                <a:gd name="T12" fmla="*/ 35 w 351"/>
                <a:gd name="T13" fmla="*/ 948 h 974"/>
                <a:gd name="T14" fmla="*/ 10 w 351"/>
                <a:gd name="T15" fmla="*/ 853 h 974"/>
                <a:gd name="T16" fmla="*/ 25 w 351"/>
                <a:gd name="T17" fmla="*/ 816 h 974"/>
                <a:gd name="T18" fmla="*/ 58 w 351"/>
                <a:gd name="T19" fmla="*/ 704 h 974"/>
                <a:gd name="T20" fmla="*/ 89 w 351"/>
                <a:gd name="T21" fmla="*/ 513 h 974"/>
                <a:gd name="T22" fmla="*/ 111 w 351"/>
                <a:gd name="T23" fmla="*/ 331 h 974"/>
                <a:gd name="T24" fmla="*/ 145 w 351"/>
                <a:gd name="T25" fmla="*/ 227 h 974"/>
                <a:gd name="T26" fmla="*/ 170 w 351"/>
                <a:gd name="T27" fmla="*/ 118 h 974"/>
                <a:gd name="T28" fmla="*/ 130 w 351"/>
                <a:gd name="T29" fmla="*/ 45 h 974"/>
                <a:gd name="T30" fmla="*/ 119 w 351"/>
                <a:gd name="T31" fmla="*/ 13 h 974"/>
                <a:gd name="T32" fmla="*/ 139 w 351"/>
                <a:gd name="T33" fmla="*/ 0 h 974"/>
                <a:gd name="T34" fmla="*/ 177 w 351"/>
                <a:gd name="T35" fmla="*/ 11 h 974"/>
                <a:gd name="T36" fmla="*/ 253 w 351"/>
                <a:gd name="T37" fmla="*/ 90 h 974"/>
                <a:gd name="T38" fmla="*/ 256 w 351"/>
                <a:gd name="T39" fmla="*/ 137 h 974"/>
                <a:gd name="T40" fmla="*/ 230 w 351"/>
                <a:gd name="T41" fmla="*/ 170 h 974"/>
                <a:gd name="T42" fmla="*/ 145 w 351"/>
                <a:gd name="T43" fmla="*/ 295 h 974"/>
                <a:gd name="T44" fmla="*/ 133 w 351"/>
                <a:gd name="T45" fmla="*/ 375 h 974"/>
                <a:gd name="T46" fmla="*/ 145 w 351"/>
                <a:gd name="T47" fmla="*/ 460 h 974"/>
                <a:gd name="T48" fmla="*/ 145 w 351"/>
                <a:gd name="T49" fmla="*/ 600 h 974"/>
                <a:gd name="T50" fmla="*/ 135 w 351"/>
                <a:gd name="T51" fmla="*/ 630 h 974"/>
                <a:gd name="T52" fmla="*/ 79 w 351"/>
                <a:gd name="T53" fmla="*/ 772 h 974"/>
                <a:gd name="T54" fmla="*/ 78 w 351"/>
                <a:gd name="T55" fmla="*/ 812 h 974"/>
                <a:gd name="T56" fmla="*/ 84 w 351"/>
                <a:gd name="T57" fmla="*/ 812 h 974"/>
                <a:gd name="T58" fmla="*/ 322 w 351"/>
                <a:gd name="T59" fmla="*/ 286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1" h="974">
                  <a:moveTo>
                    <a:pt x="322" y="286"/>
                  </a:moveTo>
                  <a:cubicBezTo>
                    <a:pt x="333" y="287"/>
                    <a:pt x="341" y="289"/>
                    <a:pt x="351" y="290"/>
                  </a:cubicBezTo>
                  <a:cubicBezTo>
                    <a:pt x="344" y="307"/>
                    <a:pt x="339" y="324"/>
                    <a:pt x="330" y="338"/>
                  </a:cubicBezTo>
                  <a:cubicBezTo>
                    <a:pt x="274" y="420"/>
                    <a:pt x="244" y="513"/>
                    <a:pt x="222" y="609"/>
                  </a:cubicBezTo>
                  <a:cubicBezTo>
                    <a:pt x="204" y="688"/>
                    <a:pt x="192" y="769"/>
                    <a:pt x="156" y="844"/>
                  </a:cubicBezTo>
                  <a:cubicBezTo>
                    <a:pt x="139" y="880"/>
                    <a:pt x="118" y="915"/>
                    <a:pt x="94" y="947"/>
                  </a:cubicBezTo>
                  <a:cubicBezTo>
                    <a:pt x="74" y="974"/>
                    <a:pt x="60" y="972"/>
                    <a:pt x="35" y="948"/>
                  </a:cubicBezTo>
                  <a:cubicBezTo>
                    <a:pt x="6" y="922"/>
                    <a:pt x="0" y="889"/>
                    <a:pt x="10" y="853"/>
                  </a:cubicBezTo>
                  <a:cubicBezTo>
                    <a:pt x="13" y="840"/>
                    <a:pt x="17" y="826"/>
                    <a:pt x="25" y="816"/>
                  </a:cubicBezTo>
                  <a:cubicBezTo>
                    <a:pt x="51" y="783"/>
                    <a:pt x="52" y="743"/>
                    <a:pt x="58" y="704"/>
                  </a:cubicBezTo>
                  <a:cubicBezTo>
                    <a:pt x="68" y="640"/>
                    <a:pt x="80" y="577"/>
                    <a:pt x="89" y="513"/>
                  </a:cubicBezTo>
                  <a:cubicBezTo>
                    <a:pt x="97" y="453"/>
                    <a:pt x="101" y="391"/>
                    <a:pt x="111" y="331"/>
                  </a:cubicBezTo>
                  <a:cubicBezTo>
                    <a:pt x="117" y="296"/>
                    <a:pt x="131" y="261"/>
                    <a:pt x="145" y="227"/>
                  </a:cubicBezTo>
                  <a:cubicBezTo>
                    <a:pt x="160" y="192"/>
                    <a:pt x="172" y="157"/>
                    <a:pt x="170" y="118"/>
                  </a:cubicBezTo>
                  <a:cubicBezTo>
                    <a:pt x="169" y="88"/>
                    <a:pt x="147" y="68"/>
                    <a:pt x="130" y="45"/>
                  </a:cubicBezTo>
                  <a:cubicBezTo>
                    <a:pt x="122" y="36"/>
                    <a:pt x="109" y="28"/>
                    <a:pt x="119" y="13"/>
                  </a:cubicBezTo>
                  <a:cubicBezTo>
                    <a:pt x="124" y="7"/>
                    <a:pt x="133" y="0"/>
                    <a:pt x="139" y="0"/>
                  </a:cubicBezTo>
                  <a:cubicBezTo>
                    <a:pt x="152" y="1"/>
                    <a:pt x="168" y="3"/>
                    <a:pt x="177" y="11"/>
                  </a:cubicBezTo>
                  <a:cubicBezTo>
                    <a:pt x="204" y="36"/>
                    <a:pt x="231" y="61"/>
                    <a:pt x="253" y="90"/>
                  </a:cubicBezTo>
                  <a:cubicBezTo>
                    <a:pt x="261" y="100"/>
                    <a:pt x="254" y="121"/>
                    <a:pt x="256" y="137"/>
                  </a:cubicBezTo>
                  <a:cubicBezTo>
                    <a:pt x="257" y="156"/>
                    <a:pt x="246" y="164"/>
                    <a:pt x="230" y="170"/>
                  </a:cubicBezTo>
                  <a:cubicBezTo>
                    <a:pt x="176" y="194"/>
                    <a:pt x="156" y="242"/>
                    <a:pt x="145" y="295"/>
                  </a:cubicBezTo>
                  <a:cubicBezTo>
                    <a:pt x="140" y="321"/>
                    <a:pt x="133" y="348"/>
                    <a:pt x="133" y="375"/>
                  </a:cubicBezTo>
                  <a:cubicBezTo>
                    <a:pt x="134" y="403"/>
                    <a:pt x="144" y="431"/>
                    <a:pt x="145" y="460"/>
                  </a:cubicBezTo>
                  <a:cubicBezTo>
                    <a:pt x="147" y="507"/>
                    <a:pt x="146" y="553"/>
                    <a:pt x="145" y="600"/>
                  </a:cubicBezTo>
                  <a:cubicBezTo>
                    <a:pt x="145" y="610"/>
                    <a:pt x="139" y="620"/>
                    <a:pt x="135" y="630"/>
                  </a:cubicBezTo>
                  <a:cubicBezTo>
                    <a:pt x="116" y="677"/>
                    <a:pt x="96" y="724"/>
                    <a:pt x="79" y="772"/>
                  </a:cubicBezTo>
                  <a:cubicBezTo>
                    <a:pt x="75" y="784"/>
                    <a:pt x="78" y="799"/>
                    <a:pt x="78" y="812"/>
                  </a:cubicBezTo>
                  <a:cubicBezTo>
                    <a:pt x="80" y="812"/>
                    <a:pt x="82" y="812"/>
                    <a:pt x="84" y="812"/>
                  </a:cubicBezTo>
                  <a:cubicBezTo>
                    <a:pt x="163" y="637"/>
                    <a:pt x="242" y="462"/>
                    <a:pt x="322" y="2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4307953" y="2888841"/>
              <a:ext cx="185786" cy="690325"/>
            </a:xfrm>
            <a:custGeom>
              <a:avLst/>
              <a:gdLst>
                <a:gd name="T0" fmla="*/ 87 w 213"/>
                <a:gd name="T1" fmla="*/ 0 h 791"/>
                <a:gd name="T2" fmla="*/ 114 w 213"/>
                <a:gd name="T3" fmla="*/ 13 h 791"/>
                <a:gd name="T4" fmla="*/ 191 w 213"/>
                <a:gd name="T5" fmla="*/ 83 h 791"/>
                <a:gd name="T6" fmla="*/ 195 w 213"/>
                <a:gd name="T7" fmla="*/ 116 h 791"/>
                <a:gd name="T8" fmla="*/ 148 w 213"/>
                <a:gd name="T9" fmla="*/ 273 h 791"/>
                <a:gd name="T10" fmla="*/ 117 w 213"/>
                <a:gd name="T11" fmla="*/ 500 h 791"/>
                <a:gd name="T12" fmla="*/ 121 w 213"/>
                <a:gd name="T13" fmla="*/ 540 h 791"/>
                <a:gd name="T14" fmla="*/ 197 w 213"/>
                <a:gd name="T15" fmla="*/ 332 h 791"/>
                <a:gd name="T16" fmla="*/ 196 w 213"/>
                <a:gd name="T17" fmla="*/ 368 h 791"/>
                <a:gd name="T18" fmla="*/ 188 w 213"/>
                <a:gd name="T19" fmla="*/ 391 h 791"/>
                <a:gd name="T20" fmla="*/ 177 w 213"/>
                <a:gd name="T21" fmla="*/ 556 h 791"/>
                <a:gd name="T22" fmla="*/ 172 w 213"/>
                <a:gd name="T23" fmla="*/ 576 h 791"/>
                <a:gd name="T24" fmla="*/ 157 w 213"/>
                <a:gd name="T25" fmla="*/ 643 h 791"/>
                <a:gd name="T26" fmla="*/ 105 w 213"/>
                <a:gd name="T27" fmla="*/ 791 h 791"/>
                <a:gd name="T28" fmla="*/ 33 w 213"/>
                <a:gd name="T29" fmla="*/ 735 h 791"/>
                <a:gd name="T30" fmla="*/ 17 w 213"/>
                <a:gd name="T31" fmla="*/ 626 h 791"/>
                <a:gd name="T32" fmla="*/ 107 w 213"/>
                <a:gd name="T33" fmla="*/ 286 h 791"/>
                <a:gd name="T34" fmla="*/ 105 w 213"/>
                <a:gd name="T35" fmla="*/ 246 h 791"/>
                <a:gd name="T36" fmla="*/ 85 w 213"/>
                <a:gd name="T37" fmla="*/ 20 h 791"/>
                <a:gd name="T38" fmla="*/ 87 w 213"/>
                <a:gd name="T39" fmla="*/ 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791">
                  <a:moveTo>
                    <a:pt x="87" y="0"/>
                  </a:moveTo>
                  <a:cubicBezTo>
                    <a:pt x="98" y="5"/>
                    <a:pt x="107" y="8"/>
                    <a:pt x="114" y="13"/>
                  </a:cubicBezTo>
                  <a:cubicBezTo>
                    <a:pt x="140" y="36"/>
                    <a:pt x="166" y="59"/>
                    <a:pt x="191" y="83"/>
                  </a:cubicBezTo>
                  <a:cubicBezTo>
                    <a:pt x="201" y="92"/>
                    <a:pt x="200" y="102"/>
                    <a:pt x="195" y="116"/>
                  </a:cubicBezTo>
                  <a:cubicBezTo>
                    <a:pt x="177" y="168"/>
                    <a:pt x="162" y="220"/>
                    <a:pt x="148" y="273"/>
                  </a:cubicBezTo>
                  <a:cubicBezTo>
                    <a:pt x="128" y="347"/>
                    <a:pt x="120" y="423"/>
                    <a:pt x="117" y="500"/>
                  </a:cubicBezTo>
                  <a:cubicBezTo>
                    <a:pt x="117" y="513"/>
                    <a:pt x="119" y="526"/>
                    <a:pt x="121" y="540"/>
                  </a:cubicBezTo>
                  <a:cubicBezTo>
                    <a:pt x="145" y="470"/>
                    <a:pt x="153" y="394"/>
                    <a:pt x="197" y="332"/>
                  </a:cubicBezTo>
                  <a:cubicBezTo>
                    <a:pt x="203" y="344"/>
                    <a:pt x="213" y="356"/>
                    <a:pt x="196" y="368"/>
                  </a:cubicBezTo>
                  <a:cubicBezTo>
                    <a:pt x="190" y="371"/>
                    <a:pt x="190" y="383"/>
                    <a:pt x="188" y="391"/>
                  </a:cubicBezTo>
                  <a:cubicBezTo>
                    <a:pt x="179" y="446"/>
                    <a:pt x="172" y="501"/>
                    <a:pt x="177" y="556"/>
                  </a:cubicBezTo>
                  <a:cubicBezTo>
                    <a:pt x="178" y="563"/>
                    <a:pt x="176" y="571"/>
                    <a:pt x="172" y="576"/>
                  </a:cubicBezTo>
                  <a:cubicBezTo>
                    <a:pt x="158" y="597"/>
                    <a:pt x="157" y="619"/>
                    <a:pt x="157" y="643"/>
                  </a:cubicBezTo>
                  <a:cubicBezTo>
                    <a:pt x="157" y="695"/>
                    <a:pt x="132" y="740"/>
                    <a:pt x="105" y="791"/>
                  </a:cubicBezTo>
                  <a:cubicBezTo>
                    <a:pt x="79" y="771"/>
                    <a:pt x="53" y="756"/>
                    <a:pt x="33" y="735"/>
                  </a:cubicBezTo>
                  <a:cubicBezTo>
                    <a:pt x="3" y="704"/>
                    <a:pt x="0" y="666"/>
                    <a:pt x="17" y="626"/>
                  </a:cubicBezTo>
                  <a:cubicBezTo>
                    <a:pt x="64" y="517"/>
                    <a:pt x="92" y="403"/>
                    <a:pt x="107" y="286"/>
                  </a:cubicBezTo>
                  <a:cubicBezTo>
                    <a:pt x="109" y="273"/>
                    <a:pt x="107" y="259"/>
                    <a:pt x="105" y="246"/>
                  </a:cubicBezTo>
                  <a:cubicBezTo>
                    <a:pt x="92" y="171"/>
                    <a:pt x="81" y="96"/>
                    <a:pt x="85" y="20"/>
                  </a:cubicBezTo>
                  <a:cubicBezTo>
                    <a:pt x="85" y="15"/>
                    <a:pt x="86" y="10"/>
                    <a:pt x="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10631307" y="2799826"/>
              <a:ext cx="723566" cy="372679"/>
            </a:xfrm>
            <a:custGeom>
              <a:avLst/>
              <a:gdLst>
                <a:gd name="T0" fmla="*/ 631 w 829"/>
                <a:gd name="T1" fmla="*/ 188 h 427"/>
                <a:gd name="T2" fmla="*/ 720 w 829"/>
                <a:gd name="T3" fmla="*/ 84 h 427"/>
                <a:gd name="T4" fmla="*/ 717 w 829"/>
                <a:gd name="T5" fmla="*/ 79 h 427"/>
                <a:gd name="T6" fmla="*/ 688 w 829"/>
                <a:gd name="T7" fmla="*/ 92 h 427"/>
                <a:gd name="T8" fmla="*/ 402 w 829"/>
                <a:gd name="T9" fmla="*/ 264 h 427"/>
                <a:gd name="T10" fmla="*/ 172 w 829"/>
                <a:gd name="T11" fmla="*/ 392 h 427"/>
                <a:gd name="T12" fmla="*/ 85 w 829"/>
                <a:gd name="T13" fmla="*/ 419 h 427"/>
                <a:gd name="T14" fmla="*/ 28 w 829"/>
                <a:gd name="T15" fmla="*/ 398 h 427"/>
                <a:gd name="T16" fmla="*/ 0 w 829"/>
                <a:gd name="T17" fmla="*/ 351 h 427"/>
                <a:gd name="T18" fmla="*/ 96 w 829"/>
                <a:gd name="T19" fmla="*/ 318 h 427"/>
                <a:gd name="T20" fmla="*/ 649 w 829"/>
                <a:gd name="T21" fmla="*/ 62 h 427"/>
                <a:gd name="T22" fmla="*/ 735 w 829"/>
                <a:gd name="T23" fmla="*/ 15 h 427"/>
                <a:gd name="T24" fmla="*/ 765 w 829"/>
                <a:gd name="T25" fmla="*/ 5 h 427"/>
                <a:gd name="T26" fmla="*/ 818 w 829"/>
                <a:gd name="T27" fmla="*/ 21 h 427"/>
                <a:gd name="T28" fmla="*/ 805 w 829"/>
                <a:gd name="T29" fmla="*/ 80 h 427"/>
                <a:gd name="T30" fmla="*/ 631 w 829"/>
                <a:gd name="T31" fmla="*/ 18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9" h="427">
                  <a:moveTo>
                    <a:pt x="631" y="188"/>
                  </a:moveTo>
                  <a:cubicBezTo>
                    <a:pt x="652" y="141"/>
                    <a:pt x="702" y="127"/>
                    <a:pt x="720" y="84"/>
                  </a:cubicBezTo>
                  <a:cubicBezTo>
                    <a:pt x="719" y="83"/>
                    <a:pt x="718" y="81"/>
                    <a:pt x="717" y="79"/>
                  </a:cubicBezTo>
                  <a:cubicBezTo>
                    <a:pt x="707" y="83"/>
                    <a:pt x="697" y="87"/>
                    <a:pt x="688" y="92"/>
                  </a:cubicBezTo>
                  <a:cubicBezTo>
                    <a:pt x="592" y="149"/>
                    <a:pt x="497" y="206"/>
                    <a:pt x="402" y="264"/>
                  </a:cubicBezTo>
                  <a:cubicBezTo>
                    <a:pt x="327" y="310"/>
                    <a:pt x="256" y="363"/>
                    <a:pt x="172" y="392"/>
                  </a:cubicBezTo>
                  <a:cubicBezTo>
                    <a:pt x="143" y="403"/>
                    <a:pt x="114" y="410"/>
                    <a:pt x="85" y="419"/>
                  </a:cubicBezTo>
                  <a:cubicBezTo>
                    <a:pt x="60" y="427"/>
                    <a:pt x="42" y="419"/>
                    <a:pt x="28" y="398"/>
                  </a:cubicBezTo>
                  <a:cubicBezTo>
                    <a:pt x="19" y="384"/>
                    <a:pt x="11" y="369"/>
                    <a:pt x="0" y="351"/>
                  </a:cubicBezTo>
                  <a:cubicBezTo>
                    <a:pt x="34" y="339"/>
                    <a:pt x="65" y="328"/>
                    <a:pt x="96" y="318"/>
                  </a:cubicBezTo>
                  <a:cubicBezTo>
                    <a:pt x="289" y="250"/>
                    <a:pt x="472" y="161"/>
                    <a:pt x="649" y="62"/>
                  </a:cubicBezTo>
                  <a:cubicBezTo>
                    <a:pt x="678" y="46"/>
                    <a:pt x="707" y="30"/>
                    <a:pt x="735" y="15"/>
                  </a:cubicBezTo>
                  <a:cubicBezTo>
                    <a:pt x="745" y="10"/>
                    <a:pt x="755" y="6"/>
                    <a:pt x="765" y="5"/>
                  </a:cubicBezTo>
                  <a:cubicBezTo>
                    <a:pt x="785" y="2"/>
                    <a:pt x="806" y="0"/>
                    <a:pt x="818" y="21"/>
                  </a:cubicBezTo>
                  <a:cubicBezTo>
                    <a:pt x="829" y="38"/>
                    <a:pt x="823" y="63"/>
                    <a:pt x="805" y="80"/>
                  </a:cubicBezTo>
                  <a:cubicBezTo>
                    <a:pt x="757" y="129"/>
                    <a:pt x="698" y="160"/>
                    <a:pt x="631" y="1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2" name="Freeform 37"/>
            <p:cNvSpPr/>
            <p:nvPr/>
          </p:nvSpPr>
          <p:spPr bwMode="auto">
            <a:xfrm>
              <a:off x="10018548" y="3100112"/>
              <a:ext cx="237495" cy="274062"/>
            </a:xfrm>
            <a:custGeom>
              <a:avLst/>
              <a:gdLst>
                <a:gd name="T0" fmla="*/ 94 w 272"/>
                <a:gd name="T1" fmla="*/ 308 h 314"/>
                <a:gd name="T2" fmla="*/ 93 w 272"/>
                <a:gd name="T3" fmla="*/ 212 h 314"/>
                <a:gd name="T4" fmla="*/ 5 w 272"/>
                <a:gd name="T5" fmla="*/ 16 h 314"/>
                <a:gd name="T6" fmla="*/ 0 w 272"/>
                <a:gd name="T7" fmla="*/ 0 h 314"/>
                <a:gd name="T8" fmla="*/ 222 w 272"/>
                <a:gd name="T9" fmla="*/ 147 h 314"/>
                <a:gd name="T10" fmla="*/ 186 w 272"/>
                <a:gd name="T11" fmla="*/ 292 h 314"/>
                <a:gd name="T12" fmla="*/ 98 w 272"/>
                <a:gd name="T13" fmla="*/ 314 h 314"/>
                <a:gd name="T14" fmla="*/ 94 w 272"/>
                <a:gd name="T15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314">
                  <a:moveTo>
                    <a:pt x="94" y="308"/>
                  </a:moveTo>
                  <a:cubicBezTo>
                    <a:pt x="116" y="275"/>
                    <a:pt x="109" y="245"/>
                    <a:pt x="93" y="212"/>
                  </a:cubicBezTo>
                  <a:cubicBezTo>
                    <a:pt x="62" y="147"/>
                    <a:pt x="34" y="81"/>
                    <a:pt x="5" y="16"/>
                  </a:cubicBezTo>
                  <a:cubicBezTo>
                    <a:pt x="4" y="12"/>
                    <a:pt x="3" y="8"/>
                    <a:pt x="0" y="0"/>
                  </a:cubicBezTo>
                  <a:cubicBezTo>
                    <a:pt x="83" y="41"/>
                    <a:pt x="164" y="77"/>
                    <a:pt x="222" y="147"/>
                  </a:cubicBezTo>
                  <a:cubicBezTo>
                    <a:pt x="272" y="205"/>
                    <a:pt x="257" y="264"/>
                    <a:pt x="186" y="292"/>
                  </a:cubicBezTo>
                  <a:cubicBezTo>
                    <a:pt x="158" y="302"/>
                    <a:pt x="128" y="307"/>
                    <a:pt x="98" y="314"/>
                  </a:cubicBezTo>
                  <a:cubicBezTo>
                    <a:pt x="97" y="312"/>
                    <a:pt x="96" y="310"/>
                    <a:pt x="94" y="3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3" name="Freeform 40"/>
            <p:cNvSpPr/>
            <p:nvPr/>
          </p:nvSpPr>
          <p:spPr bwMode="auto">
            <a:xfrm>
              <a:off x="8555903" y="3028457"/>
              <a:ext cx="217919" cy="328357"/>
            </a:xfrm>
            <a:custGeom>
              <a:avLst/>
              <a:gdLst>
                <a:gd name="T0" fmla="*/ 52 w 250"/>
                <a:gd name="T1" fmla="*/ 369 h 376"/>
                <a:gd name="T2" fmla="*/ 155 w 250"/>
                <a:gd name="T3" fmla="*/ 236 h 376"/>
                <a:gd name="T4" fmla="*/ 107 w 250"/>
                <a:gd name="T5" fmla="*/ 236 h 376"/>
                <a:gd name="T6" fmla="*/ 83 w 250"/>
                <a:gd name="T7" fmla="*/ 195 h 376"/>
                <a:gd name="T8" fmla="*/ 128 w 250"/>
                <a:gd name="T9" fmla="*/ 102 h 376"/>
                <a:gd name="T10" fmla="*/ 131 w 250"/>
                <a:gd name="T11" fmla="*/ 80 h 376"/>
                <a:gd name="T12" fmla="*/ 106 w 250"/>
                <a:gd name="T13" fmla="*/ 82 h 376"/>
                <a:gd name="T14" fmla="*/ 68 w 250"/>
                <a:gd name="T15" fmla="*/ 110 h 376"/>
                <a:gd name="T16" fmla="*/ 25 w 250"/>
                <a:gd name="T17" fmla="*/ 116 h 376"/>
                <a:gd name="T18" fmla="*/ 19 w 250"/>
                <a:gd name="T19" fmla="*/ 76 h 376"/>
                <a:gd name="T20" fmla="*/ 184 w 250"/>
                <a:gd name="T21" fmla="*/ 2 h 376"/>
                <a:gd name="T22" fmla="*/ 220 w 250"/>
                <a:gd name="T23" fmla="*/ 12 h 376"/>
                <a:gd name="T24" fmla="*/ 209 w 250"/>
                <a:gd name="T25" fmla="*/ 46 h 376"/>
                <a:gd name="T26" fmla="*/ 141 w 250"/>
                <a:gd name="T27" fmla="*/ 153 h 376"/>
                <a:gd name="T28" fmla="*/ 132 w 250"/>
                <a:gd name="T29" fmla="*/ 176 h 376"/>
                <a:gd name="T30" fmla="*/ 163 w 250"/>
                <a:gd name="T31" fmla="*/ 176 h 376"/>
                <a:gd name="T32" fmla="*/ 219 w 250"/>
                <a:gd name="T33" fmla="*/ 197 h 376"/>
                <a:gd name="T34" fmla="*/ 219 w 250"/>
                <a:gd name="T35" fmla="*/ 268 h 376"/>
                <a:gd name="T36" fmla="*/ 55 w 250"/>
                <a:gd name="T37" fmla="*/ 376 h 376"/>
                <a:gd name="T38" fmla="*/ 52 w 250"/>
                <a:gd name="T39" fmla="*/ 36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376">
                  <a:moveTo>
                    <a:pt x="52" y="369"/>
                  </a:moveTo>
                  <a:cubicBezTo>
                    <a:pt x="75" y="317"/>
                    <a:pt x="139" y="295"/>
                    <a:pt x="155" y="236"/>
                  </a:cubicBezTo>
                  <a:cubicBezTo>
                    <a:pt x="136" y="236"/>
                    <a:pt x="122" y="237"/>
                    <a:pt x="107" y="236"/>
                  </a:cubicBezTo>
                  <a:cubicBezTo>
                    <a:pt x="81" y="234"/>
                    <a:pt x="72" y="219"/>
                    <a:pt x="83" y="195"/>
                  </a:cubicBezTo>
                  <a:cubicBezTo>
                    <a:pt x="97" y="164"/>
                    <a:pt x="113" y="133"/>
                    <a:pt x="128" y="102"/>
                  </a:cubicBezTo>
                  <a:cubicBezTo>
                    <a:pt x="131" y="95"/>
                    <a:pt x="130" y="87"/>
                    <a:pt x="131" y="80"/>
                  </a:cubicBezTo>
                  <a:cubicBezTo>
                    <a:pt x="123" y="80"/>
                    <a:pt x="113" y="79"/>
                    <a:pt x="106" y="82"/>
                  </a:cubicBezTo>
                  <a:cubicBezTo>
                    <a:pt x="92" y="90"/>
                    <a:pt x="80" y="100"/>
                    <a:pt x="68" y="110"/>
                  </a:cubicBezTo>
                  <a:cubicBezTo>
                    <a:pt x="55" y="123"/>
                    <a:pt x="40" y="122"/>
                    <a:pt x="25" y="116"/>
                  </a:cubicBezTo>
                  <a:cubicBezTo>
                    <a:pt x="3" y="107"/>
                    <a:pt x="0" y="90"/>
                    <a:pt x="19" y="76"/>
                  </a:cubicBezTo>
                  <a:cubicBezTo>
                    <a:pt x="68" y="39"/>
                    <a:pt x="122" y="12"/>
                    <a:pt x="184" y="2"/>
                  </a:cubicBezTo>
                  <a:cubicBezTo>
                    <a:pt x="195" y="0"/>
                    <a:pt x="208" y="8"/>
                    <a:pt x="220" y="12"/>
                  </a:cubicBezTo>
                  <a:cubicBezTo>
                    <a:pt x="216" y="23"/>
                    <a:pt x="215" y="36"/>
                    <a:pt x="209" y="46"/>
                  </a:cubicBezTo>
                  <a:cubicBezTo>
                    <a:pt x="187" y="82"/>
                    <a:pt x="163" y="117"/>
                    <a:pt x="141" y="153"/>
                  </a:cubicBezTo>
                  <a:cubicBezTo>
                    <a:pt x="137" y="159"/>
                    <a:pt x="136" y="166"/>
                    <a:pt x="132" y="176"/>
                  </a:cubicBezTo>
                  <a:cubicBezTo>
                    <a:pt x="144" y="176"/>
                    <a:pt x="154" y="174"/>
                    <a:pt x="163" y="176"/>
                  </a:cubicBezTo>
                  <a:cubicBezTo>
                    <a:pt x="182" y="182"/>
                    <a:pt x="204" y="186"/>
                    <a:pt x="219" y="197"/>
                  </a:cubicBezTo>
                  <a:cubicBezTo>
                    <a:pt x="250" y="220"/>
                    <a:pt x="250" y="246"/>
                    <a:pt x="219" y="268"/>
                  </a:cubicBezTo>
                  <a:cubicBezTo>
                    <a:pt x="166" y="305"/>
                    <a:pt x="110" y="340"/>
                    <a:pt x="55" y="376"/>
                  </a:cubicBezTo>
                  <a:cubicBezTo>
                    <a:pt x="54" y="374"/>
                    <a:pt x="53" y="372"/>
                    <a:pt x="52" y="3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4" name="Freeform 44"/>
            <p:cNvSpPr/>
            <p:nvPr/>
          </p:nvSpPr>
          <p:spPr bwMode="auto">
            <a:xfrm>
              <a:off x="8346478" y="3148128"/>
              <a:ext cx="124473" cy="295854"/>
            </a:xfrm>
            <a:custGeom>
              <a:avLst/>
              <a:gdLst>
                <a:gd name="T0" fmla="*/ 143 w 143"/>
                <a:gd name="T1" fmla="*/ 117 h 339"/>
                <a:gd name="T2" fmla="*/ 86 w 143"/>
                <a:gd name="T3" fmla="*/ 298 h 339"/>
                <a:gd name="T4" fmla="*/ 63 w 143"/>
                <a:gd name="T5" fmla="*/ 322 h 339"/>
                <a:gd name="T6" fmla="*/ 9 w 143"/>
                <a:gd name="T7" fmla="*/ 305 h 339"/>
                <a:gd name="T8" fmla="*/ 0 w 143"/>
                <a:gd name="T9" fmla="*/ 251 h 339"/>
                <a:gd name="T10" fmla="*/ 11 w 143"/>
                <a:gd name="T11" fmla="*/ 217 h 339"/>
                <a:gd name="T12" fmla="*/ 21 w 143"/>
                <a:gd name="T13" fmla="*/ 192 h 339"/>
                <a:gd name="T14" fmla="*/ 53 w 143"/>
                <a:gd name="T15" fmla="*/ 45 h 339"/>
                <a:gd name="T16" fmla="*/ 97 w 143"/>
                <a:gd name="T17" fmla="*/ 1 h 339"/>
                <a:gd name="T18" fmla="*/ 135 w 143"/>
                <a:gd name="T19" fmla="*/ 43 h 339"/>
                <a:gd name="T20" fmla="*/ 143 w 143"/>
                <a:gd name="T21" fmla="*/ 11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339">
                  <a:moveTo>
                    <a:pt x="143" y="117"/>
                  </a:moveTo>
                  <a:cubicBezTo>
                    <a:pt x="142" y="183"/>
                    <a:pt x="128" y="245"/>
                    <a:pt x="86" y="298"/>
                  </a:cubicBezTo>
                  <a:cubicBezTo>
                    <a:pt x="79" y="307"/>
                    <a:pt x="72" y="316"/>
                    <a:pt x="63" y="322"/>
                  </a:cubicBezTo>
                  <a:cubicBezTo>
                    <a:pt x="41" y="339"/>
                    <a:pt x="16" y="332"/>
                    <a:pt x="9" y="305"/>
                  </a:cubicBezTo>
                  <a:cubicBezTo>
                    <a:pt x="4" y="288"/>
                    <a:pt x="0" y="269"/>
                    <a:pt x="0" y="251"/>
                  </a:cubicBezTo>
                  <a:cubicBezTo>
                    <a:pt x="0" y="240"/>
                    <a:pt x="7" y="228"/>
                    <a:pt x="11" y="217"/>
                  </a:cubicBezTo>
                  <a:cubicBezTo>
                    <a:pt x="15" y="208"/>
                    <a:pt x="19" y="200"/>
                    <a:pt x="21" y="192"/>
                  </a:cubicBezTo>
                  <a:cubicBezTo>
                    <a:pt x="32" y="143"/>
                    <a:pt x="43" y="94"/>
                    <a:pt x="53" y="45"/>
                  </a:cubicBezTo>
                  <a:cubicBezTo>
                    <a:pt x="57" y="25"/>
                    <a:pt x="80" y="2"/>
                    <a:pt x="97" y="1"/>
                  </a:cubicBezTo>
                  <a:cubicBezTo>
                    <a:pt x="116" y="0"/>
                    <a:pt x="131" y="17"/>
                    <a:pt x="135" y="43"/>
                  </a:cubicBezTo>
                  <a:cubicBezTo>
                    <a:pt x="138" y="67"/>
                    <a:pt x="140" y="92"/>
                    <a:pt x="143" y="1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5" name="Freeform 62"/>
            <p:cNvSpPr/>
            <p:nvPr/>
          </p:nvSpPr>
          <p:spPr bwMode="auto">
            <a:xfrm>
              <a:off x="5211395" y="3056528"/>
              <a:ext cx="87906" cy="335744"/>
            </a:xfrm>
            <a:custGeom>
              <a:avLst/>
              <a:gdLst>
                <a:gd name="T0" fmla="*/ 2 w 101"/>
                <a:gd name="T1" fmla="*/ 385 h 385"/>
                <a:gd name="T2" fmla="*/ 2 w 101"/>
                <a:gd name="T3" fmla="*/ 274 h 385"/>
                <a:gd name="T4" fmla="*/ 19 w 101"/>
                <a:gd name="T5" fmla="*/ 54 h 385"/>
                <a:gd name="T6" fmla="*/ 50 w 101"/>
                <a:gd name="T7" fmla="*/ 4 h 385"/>
                <a:gd name="T8" fmla="*/ 78 w 101"/>
                <a:gd name="T9" fmla="*/ 8 h 385"/>
                <a:gd name="T10" fmla="*/ 99 w 101"/>
                <a:gd name="T11" fmla="*/ 60 h 385"/>
                <a:gd name="T12" fmla="*/ 84 w 101"/>
                <a:gd name="T13" fmla="*/ 261 h 385"/>
                <a:gd name="T14" fmla="*/ 2 w 101"/>
                <a:gd name="T1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85">
                  <a:moveTo>
                    <a:pt x="2" y="385"/>
                  </a:moveTo>
                  <a:cubicBezTo>
                    <a:pt x="2" y="347"/>
                    <a:pt x="0" y="311"/>
                    <a:pt x="2" y="274"/>
                  </a:cubicBezTo>
                  <a:cubicBezTo>
                    <a:pt x="6" y="201"/>
                    <a:pt x="11" y="127"/>
                    <a:pt x="19" y="54"/>
                  </a:cubicBezTo>
                  <a:cubicBezTo>
                    <a:pt x="21" y="36"/>
                    <a:pt x="37" y="19"/>
                    <a:pt x="50" y="4"/>
                  </a:cubicBezTo>
                  <a:cubicBezTo>
                    <a:pt x="54" y="0"/>
                    <a:pt x="71" y="3"/>
                    <a:pt x="78" y="8"/>
                  </a:cubicBezTo>
                  <a:cubicBezTo>
                    <a:pt x="93" y="21"/>
                    <a:pt x="101" y="38"/>
                    <a:pt x="99" y="60"/>
                  </a:cubicBezTo>
                  <a:cubicBezTo>
                    <a:pt x="93" y="127"/>
                    <a:pt x="87" y="194"/>
                    <a:pt x="84" y="261"/>
                  </a:cubicBezTo>
                  <a:cubicBezTo>
                    <a:pt x="81" y="327"/>
                    <a:pt x="59" y="363"/>
                    <a:pt x="2" y="3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6" name="Freeform 67"/>
            <p:cNvSpPr/>
            <p:nvPr/>
          </p:nvSpPr>
          <p:spPr bwMode="auto">
            <a:xfrm>
              <a:off x="8561074" y="2400923"/>
              <a:ext cx="166579" cy="214595"/>
            </a:xfrm>
            <a:custGeom>
              <a:avLst/>
              <a:gdLst>
                <a:gd name="T0" fmla="*/ 60 w 191"/>
                <a:gd name="T1" fmla="*/ 246 h 246"/>
                <a:gd name="T2" fmla="*/ 40 w 191"/>
                <a:gd name="T3" fmla="*/ 242 h 246"/>
                <a:gd name="T4" fmla="*/ 62 w 191"/>
                <a:gd name="T5" fmla="*/ 160 h 246"/>
                <a:gd name="T6" fmla="*/ 22 w 191"/>
                <a:gd name="T7" fmla="*/ 80 h 246"/>
                <a:gd name="T8" fmla="*/ 9 w 191"/>
                <a:gd name="T9" fmla="*/ 31 h 246"/>
                <a:gd name="T10" fmla="*/ 42 w 191"/>
                <a:gd name="T11" fmla="*/ 1 h 246"/>
                <a:gd name="T12" fmla="*/ 100 w 191"/>
                <a:gd name="T13" fmla="*/ 13 h 246"/>
                <a:gd name="T14" fmla="*/ 154 w 191"/>
                <a:gd name="T15" fmla="*/ 37 h 246"/>
                <a:gd name="T16" fmla="*/ 171 w 191"/>
                <a:gd name="T17" fmla="*/ 118 h 246"/>
                <a:gd name="T18" fmla="*/ 109 w 191"/>
                <a:gd name="T19" fmla="*/ 201 h 246"/>
                <a:gd name="T20" fmla="*/ 101 w 191"/>
                <a:gd name="T21" fmla="*/ 209 h 246"/>
                <a:gd name="T22" fmla="*/ 57 w 191"/>
                <a:gd name="T23" fmla="*/ 242 h 246"/>
                <a:gd name="T24" fmla="*/ 60 w 191"/>
                <a:gd name="T2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46">
                  <a:moveTo>
                    <a:pt x="60" y="246"/>
                  </a:moveTo>
                  <a:cubicBezTo>
                    <a:pt x="53" y="245"/>
                    <a:pt x="46" y="243"/>
                    <a:pt x="40" y="242"/>
                  </a:cubicBezTo>
                  <a:cubicBezTo>
                    <a:pt x="48" y="214"/>
                    <a:pt x="56" y="187"/>
                    <a:pt x="62" y="160"/>
                  </a:cubicBezTo>
                  <a:cubicBezTo>
                    <a:pt x="69" y="122"/>
                    <a:pt x="56" y="98"/>
                    <a:pt x="22" y="80"/>
                  </a:cubicBezTo>
                  <a:cubicBezTo>
                    <a:pt x="0" y="69"/>
                    <a:pt x="8" y="48"/>
                    <a:pt x="9" y="31"/>
                  </a:cubicBezTo>
                  <a:cubicBezTo>
                    <a:pt x="10" y="12"/>
                    <a:pt x="24" y="0"/>
                    <a:pt x="42" y="1"/>
                  </a:cubicBezTo>
                  <a:cubicBezTo>
                    <a:pt x="61" y="2"/>
                    <a:pt x="81" y="7"/>
                    <a:pt x="100" y="13"/>
                  </a:cubicBezTo>
                  <a:cubicBezTo>
                    <a:pt x="118" y="19"/>
                    <a:pt x="136" y="28"/>
                    <a:pt x="154" y="37"/>
                  </a:cubicBezTo>
                  <a:cubicBezTo>
                    <a:pt x="184" y="52"/>
                    <a:pt x="191" y="92"/>
                    <a:pt x="171" y="118"/>
                  </a:cubicBezTo>
                  <a:cubicBezTo>
                    <a:pt x="150" y="146"/>
                    <a:pt x="129" y="174"/>
                    <a:pt x="109" y="201"/>
                  </a:cubicBezTo>
                  <a:cubicBezTo>
                    <a:pt x="107" y="204"/>
                    <a:pt x="104" y="207"/>
                    <a:pt x="101" y="209"/>
                  </a:cubicBezTo>
                  <a:cubicBezTo>
                    <a:pt x="86" y="220"/>
                    <a:pt x="72" y="231"/>
                    <a:pt x="57" y="242"/>
                  </a:cubicBezTo>
                  <a:cubicBezTo>
                    <a:pt x="58" y="243"/>
                    <a:pt x="59" y="245"/>
                    <a:pt x="60" y="2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7" name="Freeform 68"/>
            <p:cNvSpPr/>
            <p:nvPr/>
          </p:nvSpPr>
          <p:spPr bwMode="auto">
            <a:xfrm>
              <a:off x="4360401" y="2512468"/>
              <a:ext cx="162147" cy="220136"/>
            </a:xfrm>
            <a:custGeom>
              <a:avLst/>
              <a:gdLst>
                <a:gd name="T0" fmla="*/ 60 w 186"/>
                <a:gd name="T1" fmla="*/ 252 h 252"/>
                <a:gd name="T2" fmla="*/ 64 w 186"/>
                <a:gd name="T3" fmla="*/ 155 h 252"/>
                <a:gd name="T4" fmla="*/ 63 w 186"/>
                <a:gd name="T5" fmla="*/ 139 h 252"/>
                <a:gd name="T6" fmla="*/ 0 w 186"/>
                <a:gd name="T7" fmla="*/ 10 h 252"/>
                <a:gd name="T8" fmla="*/ 184 w 186"/>
                <a:gd name="T9" fmla="*/ 110 h 252"/>
                <a:gd name="T10" fmla="*/ 185 w 186"/>
                <a:gd name="T11" fmla="*/ 124 h 252"/>
                <a:gd name="T12" fmla="*/ 138 w 186"/>
                <a:gd name="T13" fmla="*/ 185 h 252"/>
                <a:gd name="T14" fmla="*/ 80 w 186"/>
                <a:gd name="T15" fmla="*/ 229 h 252"/>
                <a:gd name="T16" fmla="*/ 60 w 186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52">
                  <a:moveTo>
                    <a:pt x="60" y="252"/>
                  </a:moveTo>
                  <a:cubicBezTo>
                    <a:pt x="62" y="216"/>
                    <a:pt x="63" y="186"/>
                    <a:pt x="64" y="155"/>
                  </a:cubicBezTo>
                  <a:cubicBezTo>
                    <a:pt x="65" y="150"/>
                    <a:pt x="66" y="142"/>
                    <a:pt x="63" y="139"/>
                  </a:cubicBezTo>
                  <a:cubicBezTo>
                    <a:pt x="25" y="103"/>
                    <a:pt x="35" y="48"/>
                    <a:pt x="0" y="10"/>
                  </a:cubicBezTo>
                  <a:cubicBezTo>
                    <a:pt x="76" y="0"/>
                    <a:pt x="159" y="63"/>
                    <a:pt x="184" y="110"/>
                  </a:cubicBezTo>
                  <a:cubicBezTo>
                    <a:pt x="186" y="114"/>
                    <a:pt x="186" y="119"/>
                    <a:pt x="185" y="124"/>
                  </a:cubicBezTo>
                  <a:cubicBezTo>
                    <a:pt x="181" y="153"/>
                    <a:pt x="165" y="175"/>
                    <a:pt x="138" y="185"/>
                  </a:cubicBezTo>
                  <a:cubicBezTo>
                    <a:pt x="114" y="195"/>
                    <a:pt x="96" y="209"/>
                    <a:pt x="80" y="229"/>
                  </a:cubicBezTo>
                  <a:cubicBezTo>
                    <a:pt x="75" y="236"/>
                    <a:pt x="69" y="242"/>
                    <a:pt x="60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5651953" y="3826670"/>
              <a:ext cx="243500" cy="303165"/>
            </a:xfrm>
            <a:custGeom>
              <a:avLst/>
              <a:gdLst>
                <a:gd name="T0" fmla="*/ 288 w 340"/>
                <a:gd name="T1" fmla="*/ 3 h 423"/>
                <a:gd name="T2" fmla="*/ 340 w 340"/>
                <a:gd name="T3" fmla="*/ 3 h 423"/>
                <a:gd name="T4" fmla="*/ 340 w 340"/>
                <a:gd name="T5" fmla="*/ 421 h 423"/>
                <a:gd name="T6" fmla="*/ 299 w 340"/>
                <a:gd name="T7" fmla="*/ 421 h 423"/>
                <a:gd name="T8" fmla="*/ 265 w 340"/>
                <a:gd name="T9" fmla="*/ 403 h 423"/>
                <a:gd name="T10" fmla="*/ 72 w 340"/>
                <a:gd name="T11" fmla="*/ 104 h 423"/>
                <a:gd name="T12" fmla="*/ 51 w 340"/>
                <a:gd name="T13" fmla="*/ 69 h 423"/>
                <a:gd name="T14" fmla="*/ 51 w 340"/>
                <a:gd name="T15" fmla="*/ 420 h 423"/>
                <a:gd name="T16" fmla="*/ 0 w 340"/>
                <a:gd name="T17" fmla="*/ 420 h 423"/>
                <a:gd name="T18" fmla="*/ 0 w 340"/>
                <a:gd name="T19" fmla="*/ 3 h 423"/>
                <a:gd name="T20" fmla="*/ 38 w 340"/>
                <a:gd name="T21" fmla="*/ 3 h 423"/>
                <a:gd name="T22" fmla="*/ 82 w 340"/>
                <a:gd name="T23" fmla="*/ 26 h 423"/>
                <a:gd name="T24" fmla="*/ 287 w 340"/>
                <a:gd name="T25" fmla="*/ 348 h 423"/>
                <a:gd name="T26" fmla="*/ 288 w 340"/>
                <a:gd name="T27" fmla="*/ 349 h 423"/>
                <a:gd name="T28" fmla="*/ 288 w 340"/>
                <a:gd name="T29" fmla="*/ 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423">
                  <a:moveTo>
                    <a:pt x="288" y="3"/>
                  </a:moveTo>
                  <a:cubicBezTo>
                    <a:pt x="306" y="3"/>
                    <a:pt x="323" y="3"/>
                    <a:pt x="340" y="3"/>
                  </a:cubicBezTo>
                  <a:cubicBezTo>
                    <a:pt x="340" y="143"/>
                    <a:pt x="340" y="281"/>
                    <a:pt x="340" y="421"/>
                  </a:cubicBezTo>
                  <a:cubicBezTo>
                    <a:pt x="326" y="421"/>
                    <a:pt x="313" y="420"/>
                    <a:pt x="299" y="421"/>
                  </a:cubicBezTo>
                  <a:cubicBezTo>
                    <a:pt x="283" y="423"/>
                    <a:pt x="274" y="417"/>
                    <a:pt x="265" y="403"/>
                  </a:cubicBezTo>
                  <a:cubicBezTo>
                    <a:pt x="201" y="303"/>
                    <a:pt x="136" y="204"/>
                    <a:pt x="72" y="104"/>
                  </a:cubicBezTo>
                  <a:cubicBezTo>
                    <a:pt x="65" y="93"/>
                    <a:pt x="58" y="81"/>
                    <a:pt x="51" y="69"/>
                  </a:cubicBezTo>
                  <a:cubicBezTo>
                    <a:pt x="51" y="186"/>
                    <a:pt x="51" y="303"/>
                    <a:pt x="51" y="420"/>
                  </a:cubicBezTo>
                  <a:cubicBezTo>
                    <a:pt x="34" y="420"/>
                    <a:pt x="17" y="420"/>
                    <a:pt x="0" y="420"/>
                  </a:cubicBezTo>
                  <a:cubicBezTo>
                    <a:pt x="0" y="281"/>
                    <a:pt x="0" y="143"/>
                    <a:pt x="0" y="3"/>
                  </a:cubicBezTo>
                  <a:cubicBezTo>
                    <a:pt x="12" y="3"/>
                    <a:pt x="25" y="4"/>
                    <a:pt x="38" y="3"/>
                  </a:cubicBezTo>
                  <a:cubicBezTo>
                    <a:pt x="59" y="0"/>
                    <a:pt x="71" y="8"/>
                    <a:pt x="82" y="26"/>
                  </a:cubicBezTo>
                  <a:cubicBezTo>
                    <a:pt x="149" y="134"/>
                    <a:pt x="218" y="241"/>
                    <a:pt x="287" y="348"/>
                  </a:cubicBezTo>
                  <a:cubicBezTo>
                    <a:pt x="287" y="348"/>
                    <a:pt x="288" y="349"/>
                    <a:pt x="288" y="349"/>
                  </a:cubicBezTo>
                  <a:cubicBezTo>
                    <a:pt x="288" y="234"/>
                    <a:pt x="288" y="119"/>
                    <a:pt x="288" y="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6999382" y="3828790"/>
              <a:ext cx="243500" cy="299833"/>
            </a:xfrm>
            <a:custGeom>
              <a:avLst/>
              <a:gdLst>
                <a:gd name="T0" fmla="*/ 0 w 340"/>
                <a:gd name="T1" fmla="*/ 0 h 418"/>
                <a:gd name="T2" fmla="*/ 62 w 340"/>
                <a:gd name="T3" fmla="*/ 0 h 418"/>
                <a:gd name="T4" fmla="*/ 71 w 340"/>
                <a:gd name="T5" fmla="*/ 7 h 418"/>
                <a:gd name="T6" fmla="*/ 200 w 340"/>
                <a:gd name="T7" fmla="*/ 208 h 418"/>
                <a:gd name="T8" fmla="*/ 286 w 340"/>
                <a:gd name="T9" fmla="*/ 344 h 418"/>
                <a:gd name="T10" fmla="*/ 288 w 340"/>
                <a:gd name="T11" fmla="*/ 346 h 418"/>
                <a:gd name="T12" fmla="*/ 288 w 340"/>
                <a:gd name="T13" fmla="*/ 1 h 418"/>
                <a:gd name="T14" fmla="*/ 340 w 340"/>
                <a:gd name="T15" fmla="*/ 1 h 418"/>
                <a:gd name="T16" fmla="*/ 340 w 340"/>
                <a:gd name="T17" fmla="*/ 418 h 418"/>
                <a:gd name="T18" fmla="*/ 279 w 340"/>
                <a:gd name="T19" fmla="*/ 418 h 418"/>
                <a:gd name="T20" fmla="*/ 272 w 340"/>
                <a:gd name="T21" fmla="*/ 410 h 418"/>
                <a:gd name="T22" fmla="*/ 77 w 340"/>
                <a:gd name="T23" fmla="*/ 109 h 418"/>
                <a:gd name="T24" fmla="*/ 51 w 340"/>
                <a:gd name="T25" fmla="*/ 66 h 418"/>
                <a:gd name="T26" fmla="*/ 51 w 340"/>
                <a:gd name="T27" fmla="*/ 417 h 418"/>
                <a:gd name="T28" fmla="*/ 0 w 340"/>
                <a:gd name="T29" fmla="*/ 417 h 418"/>
                <a:gd name="T30" fmla="*/ 0 w 340"/>
                <a:gd name="T3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418">
                  <a:moveTo>
                    <a:pt x="0" y="0"/>
                  </a:moveTo>
                  <a:cubicBezTo>
                    <a:pt x="21" y="0"/>
                    <a:pt x="41" y="0"/>
                    <a:pt x="62" y="0"/>
                  </a:cubicBezTo>
                  <a:cubicBezTo>
                    <a:pt x="65" y="0"/>
                    <a:pt x="69" y="4"/>
                    <a:pt x="71" y="7"/>
                  </a:cubicBezTo>
                  <a:cubicBezTo>
                    <a:pt x="114" y="74"/>
                    <a:pt x="157" y="141"/>
                    <a:pt x="200" y="208"/>
                  </a:cubicBezTo>
                  <a:cubicBezTo>
                    <a:pt x="229" y="254"/>
                    <a:pt x="257" y="299"/>
                    <a:pt x="286" y="344"/>
                  </a:cubicBezTo>
                  <a:cubicBezTo>
                    <a:pt x="287" y="345"/>
                    <a:pt x="287" y="345"/>
                    <a:pt x="288" y="346"/>
                  </a:cubicBezTo>
                  <a:cubicBezTo>
                    <a:pt x="288" y="231"/>
                    <a:pt x="288" y="116"/>
                    <a:pt x="288" y="1"/>
                  </a:cubicBezTo>
                  <a:cubicBezTo>
                    <a:pt x="305" y="1"/>
                    <a:pt x="322" y="1"/>
                    <a:pt x="340" y="1"/>
                  </a:cubicBezTo>
                  <a:cubicBezTo>
                    <a:pt x="340" y="139"/>
                    <a:pt x="340" y="278"/>
                    <a:pt x="340" y="418"/>
                  </a:cubicBezTo>
                  <a:cubicBezTo>
                    <a:pt x="319" y="418"/>
                    <a:pt x="299" y="418"/>
                    <a:pt x="279" y="418"/>
                  </a:cubicBezTo>
                  <a:cubicBezTo>
                    <a:pt x="277" y="418"/>
                    <a:pt x="274" y="413"/>
                    <a:pt x="272" y="410"/>
                  </a:cubicBezTo>
                  <a:cubicBezTo>
                    <a:pt x="207" y="310"/>
                    <a:pt x="142" y="209"/>
                    <a:pt x="77" y="109"/>
                  </a:cubicBezTo>
                  <a:cubicBezTo>
                    <a:pt x="68" y="95"/>
                    <a:pt x="60" y="81"/>
                    <a:pt x="51" y="66"/>
                  </a:cubicBezTo>
                  <a:cubicBezTo>
                    <a:pt x="51" y="183"/>
                    <a:pt x="51" y="300"/>
                    <a:pt x="51" y="417"/>
                  </a:cubicBezTo>
                  <a:cubicBezTo>
                    <a:pt x="34" y="417"/>
                    <a:pt x="17" y="417"/>
                    <a:pt x="0" y="417"/>
                  </a:cubicBezTo>
                  <a:cubicBezTo>
                    <a:pt x="0" y="279"/>
                    <a:pt x="0" y="14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8429189" y="3825762"/>
              <a:ext cx="243500" cy="304982"/>
            </a:xfrm>
            <a:custGeom>
              <a:avLst/>
              <a:gdLst>
                <a:gd name="T0" fmla="*/ 288 w 340"/>
                <a:gd name="T1" fmla="*/ 350 h 425"/>
                <a:gd name="T2" fmla="*/ 288 w 340"/>
                <a:gd name="T3" fmla="*/ 5 h 425"/>
                <a:gd name="T4" fmla="*/ 340 w 340"/>
                <a:gd name="T5" fmla="*/ 5 h 425"/>
                <a:gd name="T6" fmla="*/ 340 w 340"/>
                <a:gd name="T7" fmla="*/ 422 h 425"/>
                <a:gd name="T8" fmla="*/ 306 w 340"/>
                <a:gd name="T9" fmla="*/ 422 h 425"/>
                <a:gd name="T10" fmla="*/ 261 w 340"/>
                <a:gd name="T11" fmla="*/ 399 h 425"/>
                <a:gd name="T12" fmla="*/ 70 w 340"/>
                <a:gd name="T13" fmla="*/ 103 h 425"/>
                <a:gd name="T14" fmla="*/ 51 w 340"/>
                <a:gd name="T15" fmla="*/ 69 h 425"/>
                <a:gd name="T16" fmla="*/ 51 w 340"/>
                <a:gd name="T17" fmla="*/ 421 h 425"/>
                <a:gd name="T18" fmla="*/ 0 w 340"/>
                <a:gd name="T19" fmla="*/ 421 h 425"/>
                <a:gd name="T20" fmla="*/ 0 w 340"/>
                <a:gd name="T21" fmla="*/ 4 h 425"/>
                <a:gd name="T22" fmla="*/ 35 w 340"/>
                <a:gd name="T23" fmla="*/ 4 h 425"/>
                <a:gd name="T24" fmla="*/ 84 w 340"/>
                <a:gd name="T25" fmla="*/ 30 h 425"/>
                <a:gd name="T26" fmla="*/ 287 w 340"/>
                <a:gd name="T27" fmla="*/ 350 h 425"/>
                <a:gd name="T28" fmla="*/ 288 w 340"/>
                <a:gd name="T29" fmla="*/ 35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425">
                  <a:moveTo>
                    <a:pt x="288" y="350"/>
                  </a:moveTo>
                  <a:cubicBezTo>
                    <a:pt x="288" y="235"/>
                    <a:pt x="288" y="120"/>
                    <a:pt x="288" y="5"/>
                  </a:cubicBezTo>
                  <a:cubicBezTo>
                    <a:pt x="305" y="5"/>
                    <a:pt x="322" y="5"/>
                    <a:pt x="340" y="5"/>
                  </a:cubicBezTo>
                  <a:cubicBezTo>
                    <a:pt x="340" y="143"/>
                    <a:pt x="340" y="282"/>
                    <a:pt x="340" y="422"/>
                  </a:cubicBezTo>
                  <a:cubicBezTo>
                    <a:pt x="329" y="422"/>
                    <a:pt x="317" y="421"/>
                    <a:pt x="306" y="422"/>
                  </a:cubicBezTo>
                  <a:cubicBezTo>
                    <a:pt x="285" y="425"/>
                    <a:pt x="273" y="417"/>
                    <a:pt x="261" y="399"/>
                  </a:cubicBezTo>
                  <a:cubicBezTo>
                    <a:pt x="199" y="299"/>
                    <a:pt x="134" y="201"/>
                    <a:pt x="70" y="103"/>
                  </a:cubicBezTo>
                  <a:cubicBezTo>
                    <a:pt x="64" y="92"/>
                    <a:pt x="58" y="81"/>
                    <a:pt x="51" y="69"/>
                  </a:cubicBezTo>
                  <a:cubicBezTo>
                    <a:pt x="51" y="187"/>
                    <a:pt x="51" y="304"/>
                    <a:pt x="51" y="421"/>
                  </a:cubicBezTo>
                  <a:cubicBezTo>
                    <a:pt x="34" y="421"/>
                    <a:pt x="17" y="421"/>
                    <a:pt x="0" y="421"/>
                  </a:cubicBezTo>
                  <a:cubicBezTo>
                    <a:pt x="0" y="282"/>
                    <a:pt x="0" y="144"/>
                    <a:pt x="0" y="4"/>
                  </a:cubicBezTo>
                  <a:cubicBezTo>
                    <a:pt x="11" y="4"/>
                    <a:pt x="23" y="5"/>
                    <a:pt x="35" y="4"/>
                  </a:cubicBezTo>
                  <a:cubicBezTo>
                    <a:pt x="59" y="0"/>
                    <a:pt x="72" y="10"/>
                    <a:pt x="84" y="30"/>
                  </a:cubicBezTo>
                  <a:cubicBezTo>
                    <a:pt x="151" y="137"/>
                    <a:pt x="219" y="243"/>
                    <a:pt x="287" y="350"/>
                  </a:cubicBezTo>
                  <a:cubicBezTo>
                    <a:pt x="287" y="350"/>
                    <a:pt x="288" y="350"/>
                    <a:pt x="288" y="35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9453162" y="3827276"/>
              <a:ext cx="243500" cy="301348"/>
            </a:xfrm>
            <a:custGeom>
              <a:avLst/>
              <a:gdLst>
                <a:gd name="T0" fmla="*/ 289 w 340"/>
                <a:gd name="T1" fmla="*/ 348 h 420"/>
                <a:gd name="T2" fmla="*/ 289 w 340"/>
                <a:gd name="T3" fmla="*/ 2 h 420"/>
                <a:gd name="T4" fmla="*/ 340 w 340"/>
                <a:gd name="T5" fmla="*/ 2 h 420"/>
                <a:gd name="T6" fmla="*/ 340 w 340"/>
                <a:gd name="T7" fmla="*/ 420 h 420"/>
                <a:gd name="T8" fmla="*/ 280 w 340"/>
                <a:gd name="T9" fmla="*/ 420 h 420"/>
                <a:gd name="T10" fmla="*/ 272 w 340"/>
                <a:gd name="T11" fmla="*/ 412 h 420"/>
                <a:gd name="T12" fmla="*/ 99 w 340"/>
                <a:gd name="T13" fmla="*/ 144 h 420"/>
                <a:gd name="T14" fmla="*/ 52 w 340"/>
                <a:gd name="T15" fmla="*/ 69 h 420"/>
                <a:gd name="T16" fmla="*/ 52 w 340"/>
                <a:gd name="T17" fmla="*/ 419 h 420"/>
                <a:gd name="T18" fmla="*/ 0 w 340"/>
                <a:gd name="T19" fmla="*/ 419 h 420"/>
                <a:gd name="T20" fmla="*/ 0 w 340"/>
                <a:gd name="T21" fmla="*/ 2 h 420"/>
                <a:gd name="T22" fmla="*/ 48 w 340"/>
                <a:gd name="T23" fmla="*/ 2 h 420"/>
                <a:gd name="T24" fmla="*/ 77 w 340"/>
                <a:gd name="T25" fmla="*/ 17 h 420"/>
                <a:gd name="T26" fmla="*/ 287 w 340"/>
                <a:gd name="T27" fmla="*/ 347 h 420"/>
                <a:gd name="T28" fmla="*/ 289 w 340"/>
                <a:gd name="T29" fmla="*/ 34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420">
                  <a:moveTo>
                    <a:pt x="289" y="348"/>
                  </a:moveTo>
                  <a:cubicBezTo>
                    <a:pt x="289" y="233"/>
                    <a:pt x="289" y="118"/>
                    <a:pt x="289" y="2"/>
                  </a:cubicBezTo>
                  <a:cubicBezTo>
                    <a:pt x="305" y="2"/>
                    <a:pt x="322" y="2"/>
                    <a:pt x="340" y="2"/>
                  </a:cubicBezTo>
                  <a:cubicBezTo>
                    <a:pt x="340" y="141"/>
                    <a:pt x="340" y="280"/>
                    <a:pt x="340" y="420"/>
                  </a:cubicBezTo>
                  <a:cubicBezTo>
                    <a:pt x="320" y="420"/>
                    <a:pt x="300" y="420"/>
                    <a:pt x="280" y="420"/>
                  </a:cubicBezTo>
                  <a:cubicBezTo>
                    <a:pt x="277" y="420"/>
                    <a:pt x="274" y="415"/>
                    <a:pt x="272" y="412"/>
                  </a:cubicBezTo>
                  <a:cubicBezTo>
                    <a:pt x="214" y="323"/>
                    <a:pt x="157" y="233"/>
                    <a:pt x="99" y="144"/>
                  </a:cubicBezTo>
                  <a:cubicBezTo>
                    <a:pt x="83" y="119"/>
                    <a:pt x="67" y="94"/>
                    <a:pt x="52" y="69"/>
                  </a:cubicBezTo>
                  <a:cubicBezTo>
                    <a:pt x="52" y="185"/>
                    <a:pt x="52" y="302"/>
                    <a:pt x="52" y="419"/>
                  </a:cubicBezTo>
                  <a:cubicBezTo>
                    <a:pt x="35" y="419"/>
                    <a:pt x="18" y="419"/>
                    <a:pt x="0" y="419"/>
                  </a:cubicBezTo>
                  <a:cubicBezTo>
                    <a:pt x="0" y="281"/>
                    <a:pt x="0" y="142"/>
                    <a:pt x="0" y="2"/>
                  </a:cubicBezTo>
                  <a:cubicBezTo>
                    <a:pt x="16" y="2"/>
                    <a:pt x="32" y="3"/>
                    <a:pt x="48" y="2"/>
                  </a:cubicBezTo>
                  <a:cubicBezTo>
                    <a:pt x="62" y="0"/>
                    <a:pt x="70" y="5"/>
                    <a:pt x="77" y="17"/>
                  </a:cubicBezTo>
                  <a:cubicBezTo>
                    <a:pt x="147" y="128"/>
                    <a:pt x="217" y="237"/>
                    <a:pt x="287" y="347"/>
                  </a:cubicBezTo>
                  <a:cubicBezTo>
                    <a:pt x="287" y="347"/>
                    <a:pt x="288" y="348"/>
                    <a:pt x="289" y="34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6649577" y="3822127"/>
              <a:ext cx="291352" cy="312856"/>
            </a:xfrm>
            <a:custGeom>
              <a:avLst/>
              <a:gdLst>
                <a:gd name="T0" fmla="*/ 407 w 407"/>
                <a:gd name="T1" fmla="*/ 215 h 436"/>
                <a:gd name="T2" fmla="*/ 378 w 407"/>
                <a:gd name="T3" fmla="*/ 337 h 436"/>
                <a:gd name="T4" fmla="*/ 240 w 407"/>
                <a:gd name="T5" fmla="*/ 431 h 436"/>
                <a:gd name="T6" fmla="*/ 141 w 407"/>
                <a:gd name="T7" fmla="*/ 424 h 436"/>
                <a:gd name="T8" fmla="*/ 27 w 407"/>
                <a:gd name="T9" fmla="*/ 317 h 436"/>
                <a:gd name="T10" fmla="*/ 31 w 407"/>
                <a:gd name="T11" fmla="*/ 113 h 436"/>
                <a:gd name="T12" fmla="*/ 196 w 407"/>
                <a:gd name="T13" fmla="*/ 3 h 436"/>
                <a:gd name="T14" fmla="*/ 312 w 407"/>
                <a:gd name="T15" fmla="*/ 27 h 436"/>
                <a:gd name="T16" fmla="*/ 400 w 407"/>
                <a:gd name="T17" fmla="*/ 158 h 436"/>
                <a:gd name="T18" fmla="*/ 407 w 407"/>
                <a:gd name="T19" fmla="*/ 215 h 436"/>
                <a:gd name="T20" fmla="*/ 67 w 407"/>
                <a:gd name="T21" fmla="*/ 219 h 436"/>
                <a:gd name="T22" fmla="*/ 67 w 407"/>
                <a:gd name="T23" fmla="*/ 244 h 436"/>
                <a:gd name="T24" fmla="*/ 70 w 407"/>
                <a:gd name="T25" fmla="*/ 267 h 436"/>
                <a:gd name="T26" fmla="*/ 216 w 407"/>
                <a:gd name="T27" fmla="*/ 386 h 436"/>
                <a:gd name="T28" fmla="*/ 336 w 407"/>
                <a:gd name="T29" fmla="*/ 300 h 436"/>
                <a:gd name="T30" fmla="*/ 346 w 407"/>
                <a:gd name="T31" fmla="*/ 176 h 436"/>
                <a:gd name="T32" fmla="*/ 311 w 407"/>
                <a:gd name="T33" fmla="*/ 92 h 436"/>
                <a:gd name="T34" fmla="*/ 215 w 407"/>
                <a:gd name="T35" fmla="*/ 50 h 436"/>
                <a:gd name="T36" fmla="*/ 103 w 407"/>
                <a:gd name="T37" fmla="*/ 100 h 436"/>
                <a:gd name="T38" fmla="*/ 67 w 407"/>
                <a:gd name="T39" fmla="*/ 21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7" h="436">
                  <a:moveTo>
                    <a:pt x="407" y="215"/>
                  </a:moveTo>
                  <a:cubicBezTo>
                    <a:pt x="405" y="257"/>
                    <a:pt x="399" y="299"/>
                    <a:pt x="378" y="337"/>
                  </a:cubicBezTo>
                  <a:cubicBezTo>
                    <a:pt x="348" y="391"/>
                    <a:pt x="302" y="423"/>
                    <a:pt x="240" y="431"/>
                  </a:cubicBezTo>
                  <a:cubicBezTo>
                    <a:pt x="207" y="436"/>
                    <a:pt x="173" y="435"/>
                    <a:pt x="141" y="424"/>
                  </a:cubicBezTo>
                  <a:cubicBezTo>
                    <a:pt x="86" y="407"/>
                    <a:pt x="48" y="370"/>
                    <a:pt x="27" y="317"/>
                  </a:cubicBezTo>
                  <a:cubicBezTo>
                    <a:pt x="0" y="249"/>
                    <a:pt x="2" y="179"/>
                    <a:pt x="31" y="113"/>
                  </a:cubicBezTo>
                  <a:cubicBezTo>
                    <a:pt x="63" y="43"/>
                    <a:pt x="120" y="7"/>
                    <a:pt x="196" y="3"/>
                  </a:cubicBezTo>
                  <a:cubicBezTo>
                    <a:pt x="237" y="0"/>
                    <a:pt x="277" y="6"/>
                    <a:pt x="312" y="27"/>
                  </a:cubicBezTo>
                  <a:cubicBezTo>
                    <a:pt x="361" y="57"/>
                    <a:pt x="389" y="102"/>
                    <a:pt x="400" y="158"/>
                  </a:cubicBezTo>
                  <a:cubicBezTo>
                    <a:pt x="404" y="176"/>
                    <a:pt x="405" y="196"/>
                    <a:pt x="407" y="215"/>
                  </a:cubicBezTo>
                  <a:close/>
                  <a:moveTo>
                    <a:pt x="67" y="219"/>
                  </a:moveTo>
                  <a:cubicBezTo>
                    <a:pt x="67" y="227"/>
                    <a:pt x="66" y="235"/>
                    <a:pt x="67" y="244"/>
                  </a:cubicBezTo>
                  <a:cubicBezTo>
                    <a:pt x="67" y="252"/>
                    <a:pt x="69" y="260"/>
                    <a:pt x="70" y="267"/>
                  </a:cubicBezTo>
                  <a:cubicBezTo>
                    <a:pt x="84" y="333"/>
                    <a:pt x="134" y="391"/>
                    <a:pt x="216" y="386"/>
                  </a:cubicBezTo>
                  <a:cubicBezTo>
                    <a:pt x="272" y="383"/>
                    <a:pt x="317" y="352"/>
                    <a:pt x="336" y="300"/>
                  </a:cubicBezTo>
                  <a:cubicBezTo>
                    <a:pt x="351" y="259"/>
                    <a:pt x="352" y="218"/>
                    <a:pt x="346" y="176"/>
                  </a:cubicBezTo>
                  <a:cubicBezTo>
                    <a:pt x="342" y="145"/>
                    <a:pt x="332" y="116"/>
                    <a:pt x="311" y="92"/>
                  </a:cubicBezTo>
                  <a:cubicBezTo>
                    <a:pt x="285" y="64"/>
                    <a:pt x="253" y="51"/>
                    <a:pt x="215" y="50"/>
                  </a:cubicBezTo>
                  <a:cubicBezTo>
                    <a:pt x="170" y="49"/>
                    <a:pt x="132" y="64"/>
                    <a:pt x="103" y="100"/>
                  </a:cubicBezTo>
                  <a:cubicBezTo>
                    <a:pt x="75" y="134"/>
                    <a:pt x="66" y="175"/>
                    <a:pt x="67" y="2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10377191" y="3827882"/>
              <a:ext cx="217454" cy="300742"/>
            </a:xfrm>
            <a:custGeom>
              <a:avLst/>
              <a:gdLst>
                <a:gd name="T0" fmla="*/ 53 w 304"/>
                <a:gd name="T1" fmla="*/ 243 h 419"/>
                <a:gd name="T2" fmla="*/ 53 w 304"/>
                <a:gd name="T3" fmla="*/ 418 h 419"/>
                <a:gd name="T4" fmla="*/ 0 w 304"/>
                <a:gd name="T5" fmla="*/ 418 h 419"/>
                <a:gd name="T6" fmla="*/ 0 w 304"/>
                <a:gd name="T7" fmla="*/ 1 h 419"/>
                <a:gd name="T8" fmla="*/ 9 w 304"/>
                <a:gd name="T9" fmla="*/ 1 h 419"/>
                <a:gd name="T10" fmla="*/ 136 w 304"/>
                <a:gd name="T11" fmla="*/ 1 h 419"/>
                <a:gd name="T12" fmla="*/ 232 w 304"/>
                <a:gd name="T13" fmla="*/ 40 h 419"/>
                <a:gd name="T14" fmla="*/ 185 w 304"/>
                <a:gd name="T15" fmla="*/ 218 h 419"/>
                <a:gd name="T16" fmla="*/ 163 w 304"/>
                <a:gd name="T17" fmla="*/ 226 h 419"/>
                <a:gd name="T18" fmla="*/ 225 w 304"/>
                <a:gd name="T19" fmla="*/ 292 h 419"/>
                <a:gd name="T20" fmla="*/ 298 w 304"/>
                <a:gd name="T21" fmla="*/ 409 h 419"/>
                <a:gd name="T22" fmla="*/ 304 w 304"/>
                <a:gd name="T23" fmla="*/ 419 h 419"/>
                <a:gd name="T24" fmla="*/ 245 w 304"/>
                <a:gd name="T25" fmla="*/ 419 h 419"/>
                <a:gd name="T26" fmla="*/ 237 w 304"/>
                <a:gd name="T27" fmla="*/ 411 h 419"/>
                <a:gd name="T28" fmla="*/ 174 w 304"/>
                <a:gd name="T29" fmla="*/ 306 h 419"/>
                <a:gd name="T30" fmla="*/ 146 w 304"/>
                <a:gd name="T31" fmla="*/ 267 h 419"/>
                <a:gd name="T32" fmla="*/ 101 w 304"/>
                <a:gd name="T33" fmla="*/ 243 h 419"/>
                <a:gd name="T34" fmla="*/ 53 w 304"/>
                <a:gd name="T35" fmla="*/ 243 h 419"/>
                <a:gd name="T36" fmla="*/ 53 w 304"/>
                <a:gd name="T37" fmla="*/ 195 h 419"/>
                <a:gd name="T38" fmla="*/ 124 w 304"/>
                <a:gd name="T39" fmla="*/ 195 h 419"/>
                <a:gd name="T40" fmla="*/ 175 w 304"/>
                <a:gd name="T41" fmla="*/ 176 h 419"/>
                <a:gd name="T42" fmla="*/ 198 w 304"/>
                <a:gd name="T43" fmla="*/ 98 h 419"/>
                <a:gd name="T44" fmla="*/ 144 w 304"/>
                <a:gd name="T45" fmla="*/ 51 h 419"/>
                <a:gd name="T46" fmla="*/ 55 w 304"/>
                <a:gd name="T47" fmla="*/ 48 h 419"/>
                <a:gd name="T48" fmla="*/ 53 w 304"/>
                <a:gd name="T49" fmla="*/ 49 h 419"/>
                <a:gd name="T50" fmla="*/ 53 w 304"/>
                <a:gd name="T51" fmla="*/ 195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4" h="419">
                  <a:moveTo>
                    <a:pt x="53" y="243"/>
                  </a:moveTo>
                  <a:cubicBezTo>
                    <a:pt x="53" y="302"/>
                    <a:pt x="53" y="360"/>
                    <a:pt x="53" y="418"/>
                  </a:cubicBezTo>
                  <a:cubicBezTo>
                    <a:pt x="35" y="418"/>
                    <a:pt x="18" y="418"/>
                    <a:pt x="0" y="418"/>
                  </a:cubicBezTo>
                  <a:cubicBezTo>
                    <a:pt x="0" y="280"/>
                    <a:pt x="0" y="14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52" y="1"/>
                    <a:pt x="94" y="0"/>
                    <a:pt x="136" y="1"/>
                  </a:cubicBezTo>
                  <a:cubicBezTo>
                    <a:pt x="173" y="2"/>
                    <a:pt x="207" y="11"/>
                    <a:pt x="232" y="40"/>
                  </a:cubicBezTo>
                  <a:cubicBezTo>
                    <a:pt x="282" y="97"/>
                    <a:pt x="257" y="189"/>
                    <a:pt x="185" y="218"/>
                  </a:cubicBezTo>
                  <a:cubicBezTo>
                    <a:pt x="178" y="221"/>
                    <a:pt x="171" y="223"/>
                    <a:pt x="163" y="226"/>
                  </a:cubicBezTo>
                  <a:cubicBezTo>
                    <a:pt x="194" y="240"/>
                    <a:pt x="209" y="266"/>
                    <a:pt x="225" y="292"/>
                  </a:cubicBezTo>
                  <a:cubicBezTo>
                    <a:pt x="249" y="330"/>
                    <a:pt x="274" y="370"/>
                    <a:pt x="298" y="409"/>
                  </a:cubicBezTo>
                  <a:cubicBezTo>
                    <a:pt x="300" y="412"/>
                    <a:pt x="302" y="415"/>
                    <a:pt x="304" y="419"/>
                  </a:cubicBezTo>
                  <a:cubicBezTo>
                    <a:pt x="283" y="419"/>
                    <a:pt x="264" y="419"/>
                    <a:pt x="245" y="419"/>
                  </a:cubicBezTo>
                  <a:cubicBezTo>
                    <a:pt x="242" y="419"/>
                    <a:pt x="239" y="414"/>
                    <a:pt x="237" y="411"/>
                  </a:cubicBezTo>
                  <a:cubicBezTo>
                    <a:pt x="216" y="376"/>
                    <a:pt x="195" y="341"/>
                    <a:pt x="174" y="306"/>
                  </a:cubicBezTo>
                  <a:cubicBezTo>
                    <a:pt x="165" y="292"/>
                    <a:pt x="156" y="279"/>
                    <a:pt x="146" y="267"/>
                  </a:cubicBezTo>
                  <a:cubicBezTo>
                    <a:pt x="135" y="252"/>
                    <a:pt x="119" y="244"/>
                    <a:pt x="101" y="243"/>
                  </a:cubicBezTo>
                  <a:cubicBezTo>
                    <a:pt x="85" y="242"/>
                    <a:pt x="70" y="243"/>
                    <a:pt x="53" y="243"/>
                  </a:cubicBezTo>
                  <a:close/>
                  <a:moveTo>
                    <a:pt x="53" y="195"/>
                  </a:moveTo>
                  <a:cubicBezTo>
                    <a:pt x="78" y="195"/>
                    <a:pt x="101" y="196"/>
                    <a:pt x="124" y="195"/>
                  </a:cubicBezTo>
                  <a:cubicBezTo>
                    <a:pt x="144" y="195"/>
                    <a:pt x="161" y="189"/>
                    <a:pt x="175" y="176"/>
                  </a:cubicBezTo>
                  <a:cubicBezTo>
                    <a:pt x="199" y="155"/>
                    <a:pt x="205" y="128"/>
                    <a:pt x="198" y="98"/>
                  </a:cubicBezTo>
                  <a:cubicBezTo>
                    <a:pt x="192" y="70"/>
                    <a:pt x="172" y="54"/>
                    <a:pt x="144" y="51"/>
                  </a:cubicBezTo>
                  <a:cubicBezTo>
                    <a:pt x="115" y="48"/>
                    <a:pt x="85" y="49"/>
                    <a:pt x="55" y="48"/>
                  </a:cubicBezTo>
                  <a:cubicBezTo>
                    <a:pt x="55" y="48"/>
                    <a:pt x="54" y="49"/>
                    <a:pt x="53" y="49"/>
                  </a:cubicBezTo>
                  <a:cubicBezTo>
                    <a:pt x="53" y="97"/>
                    <a:pt x="53" y="146"/>
                    <a:pt x="53" y="19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5949665" y="3820916"/>
              <a:ext cx="249860" cy="319822"/>
            </a:xfrm>
            <a:custGeom>
              <a:avLst/>
              <a:gdLst>
                <a:gd name="T0" fmla="*/ 338 w 349"/>
                <a:gd name="T1" fmla="*/ 83 h 446"/>
                <a:gd name="T2" fmla="*/ 254 w 349"/>
                <a:gd name="T3" fmla="*/ 54 h 446"/>
                <a:gd name="T4" fmla="*/ 124 w 349"/>
                <a:gd name="T5" fmla="*/ 83 h 446"/>
                <a:gd name="T6" fmla="*/ 63 w 349"/>
                <a:gd name="T7" fmla="*/ 201 h 446"/>
                <a:gd name="T8" fmla="*/ 75 w 349"/>
                <a:gd name="T9" fmla="*/ 300 h 446"/>
                <a:gd name="T10" fmla="*/ 197 w 349"/>
                <a:gd name="T11" fmla="*/ 387 h 446"/>
                <a:gd name="T12" fmla="*/ 288 w 349"/>
                <a:gd name="T13" fmla="*/ 372 h 446"/>
                <a:gd name="T14" fmla="*/ 295 w 349"/>
                <a:gd name="T15" fmla="*/ 364 h 446"/>
                <a:gd name="T16" fmla="*/ 295 w 349"/>
                <a:gd name="T17" fmla="*/ 263 h 446"/>
                <a:gd name="T18" fmla="*/ 294 w 349"/>
                <a:gd name="T19" fmla="*/ 256 h 446"/>
                <a:gd name="T20" fmla="*/ 226 w 349"/>
                <a:gd name="T21" fmla="*/ 256 h 446"/>
                <a:gd name="T22" fmla="*/ 204 w 349"/>
                <a:gd name="T23" fmla="*/ 235 h 446"/>
                <a:gd name="T24" fmla="*/ 204 w 349"/>
                <a:gd name="T25" fmla="*/ 210 h 446"/>
                <a:gd name="T26" fmla="*/ 348 w 349"/>
                <a:gd name="T27" fmla="*/ 210 h 446"/>
                <a:gd name="T28" fmla="*/ 349 w 349"/>
                <a:gd name="T29" fmla="*/ 219 h 446"/>
                <a:gd name="T30" fmla="*/ 349 w 349"/>
                <a:gd name="T31" fmla="*/ 391 h 446"/>
                <a:gd name="T32" fmla="*/ 341 w 349"/>
                <a:gd name="T33" fmla="*/ 404 h 446"/>
                <a:gd name="T34" fmla="*/ 137 w 349"/>
                <a:gd name="T35" fmla="*/ 425 h 446"/>
                <a:gd name="T36" fmla="*/ 13 w 349"/>
                <a:gd name="T37" fmla="*/ 288 h 446"/>
                <a:gd name="T38" fmla="*/ 28 w 349"/>
                <a:gd name="T39" fmla="*/ 123 h 446"/>
                <a:gd name="T40" fmla="*/ 184 w 349"/>
                <a:gd name="T41" fmla="*/ 7 h 446"/>
                <a:gd name="T42" fmla="*/ 330 w 349"/>
                <a:gd name="T43" fmla="*/ 22 h 446"/>
                <a:gd name="T44" fmla="*/ 338 w 349"/>
                <a:gd name="T45" fmla="*/ 34 h 446"/>
                <a:gd name="T46" fmla="*/ 338 w 349"/>
                <a:gd name="T47" fmla="*/ 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446">
                  <a:moveTo>
                    <a:pt x="338" y="83"/>
                  </a:moveTo>
                  <a:cubicBezTo>
                    <a:pt x="311" y="66"/>
                    <a:pt x="283" y="57"/>
                    <a:pt x="254" y="54"/>
                  </a:cubicBezTo>
                  <a:cubicBezTo>
                    <a:pt x="207" y="48"/>
                    <a:pt x="163" y="52"/>
                    <a:pt x="124" y="83"/>
                  </a:cubicBezTo>
                  <a:cubicBezTo>
                    <a:pt x="85" y="113"/>
                    <a:pt x="67" y="153"/>
                    <a:pt x="63" y="201"/>
                  </a:cubicBezTo>
                  <a:cubicBezTo>
                    <a:pt x="60" y="235"/>
                    <a:pt x="62" y="268"/>
                    <a:pt x="75" y="300"/>
                  </a:cubicBezTo>
                  <a:cubicBezTo>
                    <a:pt x="98" y="354"/>
                    <a:pt x="139" y="383"/>
                    <a:pt x="197" y="387"/>
                  </a:cubicBezTo>
                  <a:cubicBezTo>
                    <a:pt x="228" y="390"/>
                    <a:pt x="260" y="387"/>
                    <a:pt x="288" y="372"/>
                  </a:cubicBezTo>
                  <a:cubicBezTo>
                    <a:pt x="291" y="371"/>
                    <a:pt x="295" y="367"/>
                    <a:pt x="295" y="364"/>
                  </a:cubicBezTo>
                  <a:cubicBezTo>
                    <a:pt x="295" y="330"/>
                    <a:pt x="295" y="296"/>
                    <a:pt x="295" y="263"/>
                  </a:cubicBezTo>
                  <a:cubicBezTo>
                    <a:pt x="295" y="261"/>
                    <a:pt x="294" y="259"/>
                    <a:pt x="294" y="256"/>
                  </a:cubicBezTo>
                  <a:cubicBezTo>
                    <a:pt x="271" y="256"/>
                    <a:pt x="248" y="256"/>
                    <a:pt x="226" y="256"/>
                  </a:cubicBezTo>
                  <a:cubicBezTo>
                    <a:pt x="204" y="256"/>
                    <a:pt x="204" y="256"/>
                    <a:pt x="204" y="235"/>
                  </a:cubicBezTo>
                  <a:cubicBezTo>
                    <a:pt x="204" y="227"/>
                    <a:pt x="204" y="218"/>
                    <a:pt x="204" y="210"/>
                  </a:cubicBezTo>
                  <a:cubicBezTo>
                    <a:pt x="252" y="210"/>
                    <a:pt x="300" y="210"/>
                    <a:pt x="348" y="210"/>
                  </a:cubicBezTo>
                  <a:cubicBezTo>
                    <a:pt x="348" y="213"/>
                    <a:pt x="349" y="216"/>
                    <a:pt x="349" y="219"/>
                  </a:cubicBezTo>
                  <a:cubicBezTo>
                    <a:pt x="349" y="277"/>
                    <a:pt x="349" y="334"/>
                    <a:pt x="349" y="391"/>
                  </a:cubicBezTo>
                  <a:cubicBezTo>
                    <a:pt x="349" y="398"/>
                    <a:pt x="347" y="402"/>
                    <a:pt x="341" y="404"/>
                  </a:cubicBezTo>
                  <a:cubicBezTo>
                    <a:pt x="275" y="437"/>
                    <a:pt x="207" y="446"/>
                    <a:pt x="137" y="425"/>
                  </a:cubicBezTo>
                  <a:cubicBezTo>
                    <a:pt x="70" y="404"/>
                    <a:pt x="29" y="356"/>
                    <a:pt x="13" y="288"/>
                  </a:cubicBezTo>
                  <a:cubicBezTo>
                    <a:pt x="0" y="231"/>
                    <a:pt x="2" y="175"/>
                    <a:pt x="28" y="123"/>
                  </a:cubicBezTo>
                  <a:cubicBezTo>
                    <a:pt x="60" y="58"/>
                    <a:pt x="112" y="18"/>
                    <a:pt x="184" y="7"/>
                  </a:cubicBezTo>
                  <a:cubicBezTo>
                    <a:pt x="234" y="0"/>
                    <a:pt x="283" y="4"/>
                    <a:pt x="330" y="22"/>
                  </a:cubicBezTo>
                  <a:cubicBezTo>
                    <a:pt x="336" y="24"/>
                    <a:pt x="339" y="27"/>
                    <a:pt x="338" y="34"/>
                  </a:cubicBezTo>
                  <a:cubicBezTo>
                    <a:pt x="338" y="49"/>
                    <a:pt x="338" y="65"/>
                    <a:pt x="338" y="8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6357619" y="3820916"/>
              <a:ext cx="250466" cy="320428"/>
            </a:xfrm>
            <a:custGeom>
              <a:avLst/>
              <a:gdLst>
                <a:gd name="T0" fmla="*/ 339 w 350"/>
                <a:gd name="T1" fmla="*/ 81 h 447"/>
                <a:gd name="T2" fmla="*/ 289 w 350"/>
                <a:gd name="T3" fmla="*/ 61 h 447"/>
                <a:gd name="T4" fmla="*/ 164 w 350"/>
                <a:gd name="T5" fmla="*/ 61 h 447"/>
                <a:gd name="T6" fmla="*/ 68 w 350"/>
                <a:gd name="T7" fmla="*/ 172 h 447"/>
                <a:gd name="T8" fmla="*/ 83 w 350"/>
                <a:gd name="T9" fmla="*/ 316 h 447"/>
                <a:gd name="T10" fmla="*/ 198 w 350"/>
                <a:gd name="T11" fmla="*/ 388 h 447"/>
                <a:gd name="T12" fmla="*/ 289 w 350"/>
                <a:gd name="T13" fmla="*/ 372 h 447"/>
                <a:gd name="T14" fmla="*/ 295 w 350"/>
                <a:gd name="T15" fmla="*/ 364 h 447"/>
                <a:gd name="T16" fmla="*/ 295 w 350"/>
                <a:gd name="T17" fmla="*/ 261 h 447"/>
                <a:gd name="T18" fmla="*/ 294 w 350"/>
                <a:gd name="T19" fmla="*/ 256 h 447"/>
                <a:gd name="T20" fmla="*/ 218 w 350"/>
                <a:gd name="T21" fmla="*/ 256 h 447"/>
                <a:gd name="T22" fmla="*/ 204 w 350"/>
                <a:gd name="T23" fmla="*/ 242 h 447"/>
                <a:gd name="T24" fmla="*/ 204 w 350"/>
                <a:gd name="T25" fmla="*/ 210 h 447"/>
                <a:gd name="T26" fmla="*/ 349 w 350"/>
                <a:gd name="T27" fmla="*/ 210 h 447"/>
                <a:gd name="T28" fmla="*/ 349 w 350"/>
                <a:gd name="T29" fmla="*/ 219 h 447"/>
                <a:gd name="T30" fmla="*/ 349 w 350"/>
                <a:gd name="T31" fmla="*/ 391 h 447"/>
                <a:gd name="T32" fmla="*/ 344 w 350"/>
                <a:gd name="T33" fmla="*/ 403 h 447"/>
                <a:gd name="T34" fmla="*/ 136 w 350"/>
                <a:gd name="T35" fmla="*/ 424 h 447"/>
                <a:gd name="T36" fmla="*/ 14 w 350"/>
                <a:gd name="T37" fmla="*/ 288 h 447"/>
                <a:gd name="T38" fmla="*/ 28 w 350"/>
                <a:gd name="T39" fmla="*/ 123 h 447"/>
                <a:gd name="T40" fmla="*/ 185 w 350"/>
                <a:gd name="T41" fmla="*/ 7 h 447"/>
                <a:gd name="T42" fmla="*/ 331 w 350"/>
                <a:gd name="T43" fmla="*/ 22 h 447"/>
                <a:gd name="T44" fmla="*/ 339 w 350"/>
                <a:gd name="T45" fmla="*/ 34 h 447"/>
                <a:gd name="T46" fmla="*/ 339 w 350"/>
                <a:gd name="T47" fmla="*/ 8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0" h="447">
                  <a:moveTo>
                    <a:pt x="339" y="81"/>
                  </a:moveTo>
                  <a:cubicBezTo>
                    <a:pt x="322" y="74"/>
                    <a:pt x="306" y="66"/>
                    <a:pt x="289" y="61"/>
                  </a:cubicBezTo>
                  <a:cubicBezTo>
                    <a:pt x="248" y="49"/>
                    <a:pt x="205" y="46"/>
                    <a:pt x="164" y="61"/>
                  </a:cubicBezTo>
                  <a:cubicBezTo>
                    <a:pt x="112" y="80"/>
                    <a:pt x="80" y="119"/>
                    <a:pt x="68" y="172"/>
                  </a:cubicBezTo>
                  <a:cubicBezTo>
                    <a:pt x="57" y="221"/>
                    <a:pt x="59" y="270"/>
                    <a:pt x="83" y="316"/>
                  </a:cubicBezTo>
                  <a:cubicBezTo>
                    <a:pt x="108" y="361"/>
                    <a:pt x="148" y="384"/>
                    <a:pt x="198" y="388"/>
                  </a:cubicBezTo>
                  <a:cubicBezTo>
                    <a:pt x="230" y="390"/>
                    <a:pt x="261" y="387"/>
                    <a:pt x="289" y="372"/>
                  </a:cubicBezTo>
                  <a:cubicBezTo>
                    <a:pt x="292" y="371"/>
                    <a:pt x="295" y="367"/>
                    <a:pt x="295" y="364"/>
                  </a:cubicBezTo>
                  <a:cubicBezTo>
                    <a:pt x="296" y="330"/>
                    <a:pt x="295" y="295"/>
                    <a:pt x="295" y="261"/>
                  </a:cubicBezTo>
                  <a:cubicBezTo>
                    <a:pt x="295" y="259"/>
                    <a:pt x="295" y="258"/>
                    <a:pt x="294" y="256"/>
                  </a:cubicBezTo>
                  <a:cubicBezTo>
                    <a:pt x="269" y="256"/>
                    <a:pt x="244" y="256"/>
                    <a:pt x="218" y="256"/>
                  </a:cubicBezTo>
                  <a:cubicBezTo>
                    <a:pt x="203" y="256"/>
                    <a:pt x="205" y="258"/>
                    <a:pt x="204" y="242"/>
                  </a:cubicBezTo>
                  <a:cubicBezTo>
                    <a:pt x="204" y="232"/>
                    <a:pt x="204" y="221"/>
                    <a:pt x="204" y="210"/>
                  </a:cubicBezTo>
                  <a:cubicBezTo>
                    <a:pt x="253" y="210"/>
                    <a:pt x="301" y="210"/>
                    <a:pt x="349" y="210"/>
                  </a:cubicBezTo>
                  <a:cubicBezTo>
                    <a:pt x="349" y="213"/>
                    <a:pt x="349" y="216"/>
                    <a:pt x="349" y="219"/>
                  </a:cubicBezTo>
                  <a:cubicBezTo>
                    <a:pt x="349" y="277"/>
                    <a:pt x="349" y="334"/>
                    <a:pt x="349" y="391"/>
                  </a:cubicBezTo>
                  <a:cubicBezTo>
                    <a:pt x="349" y="396"/>
                    <a:pt x="350" y="400"/>
                    <a:pt x="344" y="403"/>
                  </a:cubicBezTo>
                  <a:cubicBezTo>
                    <a:pt x="277" y="437"/>
                    <a:pt x="208" y="447"/>
                    <a:pt x="136" y="424"/>
                  </a:cubicBezTo>
                  <a:cubicBezTo>
                    <a:pt x="70" y="403"/>
                    <a:pt x="30" y="355"/>
                    <a:pt x="14" y="288"/>
                  </a:cubicBezTo>
                  <a:cubicBezTo>
                    <a:pt x="0" y="232"/>
                    <a:pt x="3" y="176"/>
                    <a:pt x="28" y="123"/>
                  </a:cubicBezTo>
                  <a:cubicBezTo>
                    <a:pt x="60" y="58"/>
                    <a:pt x="112" y="18"/>
                    <a:pt x="185" y="7"/>
                  </a:cubicBezTo>
                  <a:cubicBezTo>
                    <a:pt x="234" y="0"/>
                    <a:pt x="283" y="4"/>
                    <a:pt x="331" y="22"/>
                  </a:cubicBezTo>
                  <a:cubicBezTo>
                    <a:pt x="337" y="24"/>
                    <a:pt x="339" y="28"/>
                    <a:pt x="339" y="34"/>
                  </a:cubicBezTo>
                  <a:cubicBezTo>
                    <a:pt x="339" y="50"/>
                    <a:pt x="339" y="65"/>
                    <a:pt x="339" y="8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7297094" y="3820916"/>
              <a:ext cx="249860" cy="320428"/>
            </a:xfrm>
            <a:custGeom>
              <a:avLst/>
              <a:gdLst>
                <a:gd name="T0" fmla="*/ 338 w 349"/>
                <a:gd name="T1" fmla="*/ 81 h 447"/>
                <a:gd name="T2" fmla="*/ 288 w 349"/>
                <a:gd name="T3" fmla="*/ 61 h 447"/>
                <a:gd name="T4" fmla="*/ 163 w 349"/>
                <a:gd name="T5" fmla="*/ 61 h 447"/>
                <a:gd name="T6" fmla="*/ 68 w 349"/>
                <a:gd name="T7" fmla="*/ 172 h 447"/>
                <a:gd name="T8" fmla="*/ 82 w 349"/>
                <a:gd name="T9" fmla="*/ 315 h 447"/>
                <a:gd name="T10" fmla="*/ 197 w 349"/>
                <a:gd name="T11" fmla="*/ 388 h 447"/>
                <a:gd name="T12" fmla="*/ 288 w 349"/>
                <a:gd name="T13" fmla="*/ 373 h 447"/>
                <a:gd name="T14" fmla="*/ 294 w 349"/>
                <a:gd name="T15" fmla="*/ 364 h 447"/>
                <a:gd name="T16" fmla="*/ 295 w 349"/>
                <a:gd name="T17" fmla="*/ 261 h 447"/>
                <a:gd name="T18" fmla="*/ 294 w 349"/>
                <a:gd name="T19" fmla="*/ 257 h 447"/>
                <a:gd name="T20" fmla="*/ 284 w 349"/>
                <a:gd name="T21" fmla="*/ 256 h 447"/>
                <a:gd name="T22" fmla="*/ 213 w 349"/>
                <a:gd name="T23" fmla="*/ 256 h 447"/>
                <a:gd name="T24" fmla="*/ 204 w 349"/>
                <a:gd name="T25" fmla="*/ 247 h 447"/>
                <a:gd name="T26" fmla="*/ 204 w 349"/>
                <a:gd name="T27" fmla="*/ 210 h 447"/>
                <a:gd name="T28" fmla="*/ 348 w 349"/>
                <a:gd name="T29" fmla="*/ 210 h 447"/>
                <a:gd name="T30" fmla="*/ 348 w 349"/>
                <a:gd name="T31" fmla="*/ 218 h 447"/>
                <a:gd name="T32" fmla="*/ 348 w 349"/>
                <a:gd name="T33" fmla="*/ 392 h 447"/>
                <a:gd name="T34" fmla="*/ 343 w 349"/>
                <a:gd name="T35" fmla="*/ 403 h 447"/>
                <a:gd name="T36" fmla="*/ 136 w 349"/>
                <a:gd name="T37" fmla="*/ 424 h 447"/>
                <a:gd name="T38" fmla="*/ 13 w 349"/>
                <a:gd name="T39" fmla="*/ 288 h 447"/>
                <a:gd name="T40" fmla="*/ 27 w 349"/>
                <a:gd name="T41" fmla="*/ 123 h 447"/>
                <a:gd name="T42" fmla="*/ 184 w 349"/>
                <a:gd name="T43" fmla="*/ 7 h 447"/>
                <a:gd name="T44" fmla="*/ 330 w 349"/>
                <a:gd name="T45" fmla="*/ 22 h 447"/>
                <a:gd name="T46" fmla="*/ 338 w 349"/>
                <a:gd name="T47" fmla="*/ 33 h 447"/>
                <a:gd name="T48" fmla="*/ 338 w 349"/>
                <a:gd name="T49" fmla="*/ 8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9" h="447">
                  <a:moveTo>
                    <a:pt x="338" y="81"/>
                  </a:moveTo>
                  <a:cubicBezTo>
                    <a:pt x="321" y="74"/>
                    <a:pt x="305" y="66"/>
                    <a:pt x="288" y="61"/>
                  </a:cubicBezTo>
                  <a:cubicBezTo>
                    <a:pt x="247" y="49"/>
                    <a:pt x="204" y="46"/>
                    <a:pt x="163" y="61"/>
                  </a:cubicBezTo>
                  <a:cubicBezTo>
                    <a:pt x="111" y="80"/>
                    <a:pt x="80" y="119"/>
                    <a:pt x="68" y="172"/>
                  </a:cubicBezTo>
                  <a:cubicBezTo>
                    <a:pt x="57" y="221"/>
                    <a:pt x="58" y="270"/>
                    <a:pt x="82" y="315"/>
                  </a:cubicBezTo>
                  <a:cubicBezTo>
                    <a:pt x="106" y="361"/>
                    <a:pt x="146" y="384"/>
                    <a:pt x="197" y="388"/>
                  </a:cubicBezTo>
                  <a:cubicBezTo>
                    <a:pt x="228" y="390"/>
                    <a:pt x="259" y="387"/>
                    <a:pt x="288" y="373"/>
                  </a:cubicBezTo>
                  <a:cubicBezTo>
                    <a:pt x="291" y="371"/>
                    <a:pt x="294" y="367"/>
                    <a:pt x="294" y="364"/>
                  </a:cubicBezTo>
                  <a:cubicBezTo>
                    <a:pt x="295" y="330"/>
                    <a:pt x="295" y="295"/>
                    <a:pt x="295" y="261"/>
                  </a:cubicBezTo>
                  <a:cubicBezTo>
                    <a:pt x="295" y="260"/>
                    <a:pt x="294" y="259"/>
                    <a:pt x="294" y="257"/>
                  </a:cubicBezTo>
                  <a:cubicBezTo>
                    <a:pt x="291" y="257"/>
                    <a:pt x="287" y="256"/>
                    <a:pt x="284" y="256"/>
                  </a:cubicBezTo>
                  <a:cubicBezTo>
                    <a:pt x="260" y="256"/>
                    <a:pt x="236" y="256"/>
                    <a:pt x="213" y="256"/>
                  </a:cubicBezTo>
                  <a:cubicBezTo>
                    <a:pt x="205" y="256"/>
                    <a:pt x="203" y="254"/>
                    <a:pt x="204" y="247"/>
                  </a:cubicBezTo>
                  <a:cubicBezTo>
                    <a:pt x="204" y="235"/>
                    <a:pt x="204" y="223"/>
                    <a:pt x="204" y="210"/>
                  </a:cubicBezTo>
                  <a:cubicBezTo>
                    <a:pt x="252" y="210"/>
                    <a:pt x="299" y="210"/>
                    <a:pt x="348" y="210"/>
                  </a:cubicBezTo>
                  <a:cubicBezTo>
                    <a:pt x="348" y="212"/>
                    <a:pt x="348" y="215"/>
                    <a:pt x="348" y="218"/>
                  </a:cubicBezTo>
                  <a:cubicBezTo>
                    <a:pt x="349" y="276"/>
                    <a:pt x="349" y="334"/>
                    <a:pt x="348" y="392"/>
                  </a:cubicBezTo>
                  <a:cubicBezTo>
                    <a:pt x="348" y="396"/>
                    <a:pt x="346" y="401"/>
                    <a:pt x="343" y="403"/>
                  </a:cubicBezTo>
                  <a:cubicBezTo>
                    <a:pt x="277" y="437"/>
                    <a:pt x="207" y="447"/>
                    <a:pt x="136" y="424"/>
                  </a:cubicBezTo>
                  <a:cubicBezTo>
                    <a:pt x="69" y="403"/>
                    <a:pt x="29" y="355"/>
                    <a:pt x="13" y="288"/>
                  </a:cubicBezTo>
                  <a:cubicBezTo>
                    <a:pt x="0" y="231"/>
                    <a:pt x="2" y="176"/>
                    <a:pt x="27" y="123"/>
                  </a:cubicBezTo>
                  <a:cubicBezTo>
                    <a:pt x="59" y="58"/>
                    <a:pt x="112" y="18"/>
                    <a:pt x="184" y="7"/>
                  </a:cubicBezTo>
                  <a:cubicBezTo>
                    <a:pt x="234" y="0"/>
                    <a:pt x="283" y="4"/>
                    <a:pt x="330" y="22"/>
                  </a:cubicBezTo>
                  <a:cubicBezTo>
                    <a:pt x="336" y="24"/>
                    <a:pt x="338" y="27"/>
                    <a:pt x="338" y="33"/>
                  </a:cubicBezTo>
                  <a:cubicBezTo>
                    <a:pt x="338" y="49"/>
                    <a:pt x="338" y="65"/>
                    <a:pt x="338" y="8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8726901" y="3820916"/>
              <a:ext cx="249860" cy="319822"/>
            </a:xfrm>
            <a:custGeom>
              <a:avLst/>
              <a:gdLst>
                <a:gd name="T0" fmla="*/ 338 w 349"/>
                <a:gd name="T1" fmla="*/ 83 h 446"/>
                <a:gd name="T2" fmla="*/ 254 w 349"/>
                <a:gd name="T3" fmla="*/ 54 h 446"/>
                <a:gd name="T4" fmla="*/ 124 w 349"/>
                <a:gd name="T5" fmla="*/ 83 h 446"/>
                <a:gd name="T6" fmla="*/ 63 w 349"/>
                <a:gd name="T7" fmla="*/ 201 h 446"/>
                <a:gd name="T8" fmla="*/ 75 w 349"/>
                <a:gd name="T9" fmla="*/ 300 h 446"/>
                <a:gd name="T10" fmla="*/ 197 w 349"/>
                <a:gd name="T11" fmla="*/ 387 h 446"/>
                <a:gd name="T12" fmla="*/ 288 w 349"/>
                <a:gd name="T13" fmla="*/ 372 h 446"/>
                <a:gd name="T14" fmla="*/ 295 w 349"/>
                <a:gd name="T15" fmla="*/ 363 h 446"/>
                <a:gd name="T16" fmla="*/ 295 w 349"/>
                <a:gd name="T17" fmla="*/ 263 h 446"/>
                <a:gd name="T18" fmla="*/ 294 w 349"/>
                <a:gd name="T19" fmla="*/ 256 h 446"/>
                <a:gd name="T20" fmla="*/ 220 w 349"/>
                <a:gd name="T21" fmla="*/ 256 h 446"/>
                <a:gd name="T22" fmla="*/ 204 w 349"/>
                <a:gd name="T23" fmla="*/ 240 h 446"/>
                <a:gd name="T24" fmla="*/ 204 w 349"/>
                <a:gd name="T25" fmla="*/ 210 h 446"/>
                <a:gd name="T26" fmla="*/ 348 w 349"/>
                <a:gd name="T27" fmla="*/ 210 h 446"/>
                <a:gd name="T28" fmla="*/ 349 w 349"/>
                <a:gd name="T29" fmla="*/ 219 h 446"/>
                <a:gd name="T30" fmla="*/ 349 w 349"/>
                <a:gd name="T31" fmla="*/ 391 h 446"/>
                <a:gd name="T32" fmla="*/ 341 w 349"/>
                <a:gd name="T33" fmla="*/ 404 h 446"/>
                <a:gd name="T34" fmla="*/ 137 w 349"/>
                <a:gd name="T35" fmla="*/ 425 h 446"/>
                <a:gd name="T36" fmla="*/ 13 w 349"/>
                <a:gd name="T37" fmla="*/ 288 h 446"/>
                <a:gd name="T38" fmla="*/ 27 w 349"/>
                <a:gd name="T39" fmla="*/ 124 h 446"/>
                <a:gd name="T40" fmla="*/ 184 w 349"/>
                <a:gd name="T41" fmla="*/ 7 h 446"/>
                <a:gd name="T42" fmla="*/ 330 w 349"/>
                <a:gd name="T43" fmla="*/ 22 h 446"/>
                <a:gd name="T44" fmla="*/ 338 w 349"/>
                <a:gd name="T45" fmla="*/ 34 h 446"/>
                <a:gd name="T46" fmla="*/ 338 w 349"/>
                <a:gd name="T47" fmla="*/ 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446">
                  <a:moveTo>
                    <a:pt x="338" y="83"/>
                  </a:moveTo>
                  <a:cubicBezTo>
                    <a:pt x="311" y="66"/>
                    <a:pt x="283" y="57"/>
                    <a:pt x="254" y="54"/>
                  </a:cubicBezTo>
                  <a:cubicBezTo>
                    <a:pt x="207" y="48"/>
                    <a:pt x="163" y="52"/>
                    <a:pt x="124" y="83"/>
                  </a:cubicBezTo>
                  <a:cubicBezTo>
                    <a:pt x="85" y="113"/>
                    <a:pt x="67" y="153"/>
                    <a:pt x="63" y="201"/>
                  </a:cubicBezTo>
                  <a:cubicBezTo>
                    <a:pt x="60" y="235"/>
                    <a:pt x="62" y="268"/>
                    <a:pt x="75" y="300"/>
                  </a:cubicBezTo>
                  <a:cubicBezTo>
                    <a:pt x="98" y="354"/>
                    <a:pt x="139" y="383"/>
                    <a:pt x="197" y="387"/>
                  </a:cubicBezTo>
                  <a:cubicBezTo>
                    <a:pt x="228" y="390"/>
                    <a:pt x="260" y="387"/>
                    <a:pt x="288" y="372"/>
                  </a:cubicBezTo>
                  <a:cubicBezTo>
                    <a:pt x="291" y="371"/>
                    <a:pt x="295" y="367"/>
                    <a:pt x="295" y="363"/>
                  </a:cubicBezTo>
                  <a:cubicBezTo>
                    <a:pt x="295" y="330"/>
                    <a:pt x="295" y="296"/>
                    <a:pt x="295" y="263"/>
                  </a:cubicBezTo>
                  <a:cubicBezTo>
                    <a:pt x="295" y="261"/>
                    <a:pt x="294" y="259"/>
                    <a:pt x="294" y="256"/>
                  </a:cubicBezTo>
                  <a:cubicBezTo>
                    <a:pt x="269" y="256"/>
                    <a:pt x="244" y="256"/>
                    <a:pt x="220" y="256"/>
                  </a:cubicBezTo>
                  <a:cubicBezTo>
                    <a:pt x="202" y="256"/>
                    <a:pt x="204" y="259"/>
                    <a:pt x="204" y="240"/>
                  </a:cubicBezTo>
                  <a:cubicBezTo>
                    <a:pt x="204" y="230"/>
                    <a:pt x="204" y="220"/>
                    <a:pt x="204" y="210"/>
                  </a:cubicBezTo>
                  <a:cubicBezTo>
                    <a:pt x="252" y="210"/>
                    <a:pt x="300" y="210"/>
                    <a:pt x="348" y="210"/>
                  </a:cubicBezTo>
                  <a:cubicBezTo>
                    <a:pt x="348" y="213"/>
                    <a:pt x="349" y="216"/>
                    <a:pt x="349" y="219"/>
                  </a:cubicBezTo>
                  <a:cubicBezTo>
                    <a:pt x="349" y="277"/>
                    <a:pt x="349" y="334"/>
                    <a:pt x="349" y="391"/>
                  </a:cubicBezTo>
                  <a:cubicBezTo>
                    <a:pt x="349" y="398"/>
                    <a:pt x="347" y="402"/>
                    <a:pt x="341" y="404"/>
                  </a:cubicBezTo>
                  <a:cubicBezTo>
                    <a:pt x="275" y="437"/>
                    <a:pt x="207" y="446"/>
                    <a:pt x="137" y="425"/>
                  </a:cubicBezTo>
                  <a:cubicBezTo>
                    <a:pt x="70" y="404"/>
                    <a:pt x="29" y="356"/>
                    <a:pt x="13" y="288"/>
                  </a:cubicBezTo>
                  <a:cubicBezTo>
                    <a:pt x="0" y="232"/>
                    <a:pt x="2" y="176"/>
                    <a:pt x="27" y="124"/>
                  </a:cubicBezTo>
                  <a:cubicBezTo>
                    <a:pt x="59" y="58"/>
                    <a:pt x="112" y="18"/>
                    <a:pt x="184" y="7"/>
                  </a:cubicBezTo>
                  <a:cubicBezTo>
                    <a:pt x="234" y="0"/>
                    <a:pt x="283" y="4"/>
                    <a:pt x="330" y="22"/>
                  </a:cubicBezTo>
                  <a:cubicBezTo>
                    <a:pt x="336" y="24"/>
                    <a:pt x="339" y="27"/>
                    <a:pt x="338" y="34"/>
                  </a:cubicBezTo>
                  <a:cubicBezTo>
                    <a:pt x="338" y="49"/>
                    <a:pt x="338" y="65"/>
                    <a:pt x="338" y="8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4561350" y="3829396"/>
              <a:ext cx="227752" cy="299228"/>
            </a:xfrm>
            <a:custGeom>
              <a:avLst/>
              <a:gdLst>
                <a:gd name="T0" fmla="*/ 318 w 318"/>
                <a:gd name="T1" fmla="*/ 417 h 417"/>
                <a:gd name="T2" fmla="*/ 266 w 318"/>
                <a:gd name="T3" fmla="*/ 417 h 417"/>
                <a:gd name="T4" fmla="*/ 266 w 318"/>
                <a:gd name="T5" fmla="*/ 404 h 417"/>
                <a:gd name="T6" fmla="*/ 266 w 318"/>
                <a:gd name="T7" fmla="*/ 240 h 417"/>
                <a:gd name="T8" fmla="*/ 255 w 318"/>
                <a:gd name="T9" fmla="*/ 228 h 417"/>
                <a:gd name="T10" fmla="*/ 64 w 318"/>
                <a:gd name="T11" fmla="*/ 228 h 417"/>
                <a:gd name="T12" fmla="*/ 53 w 318"/>
                <a:gd name="T13" fmla="*/ 229 h 417"/>
                <a:gd name="T14" fmla="*/ 53 w 318"/>
                <a:gd name="T15" fmla="*/ 416 h 417"/>
                <a:gd name="T16" fmla="*/ 0 w 318"/>
                <a:gd name="T17" fmla="*/ 416 h 417"/>
                <a:gd name="T18" fmla="*/ 0 w 318"/>
                <a:gd name="T19" fmla="*/ 0 h 417"/>
                <a:gd name="T20" fmla="*/ 53 w 318"/>
                <a:gd name="T21" fmla="*/ 0 h 417"/>
                <a:gd name="T22" fmla="*/ 53 w 318"/>
                <a:gd name="T23" fmla="*/ 180 h 417"/>
                <a:gd name="T24" fmla="*/ 64 w 318"/>
                <a:gd name="T25" fmla="*/ 181 h 417"/>
                <a:gd name="T26" fmla="*/ 254 w 318"/>
                <a:gd name="T27" fmla="*/ 181 h 417"/>
                <a:gd name="T28" fmla="*/ 266 w 318"/>
                <a:gd name="T29" fmla="*/ 170 h 417"/>
                <a:gd name="T30" fmla="*/ 266 w 318"/>
                <a:gd name="T31" fmla="*/ 12 h 417"/>
                <a:gd name="T32" fmla="*/ 266 w 318"/>
                <a:gd name="T33" fmla="*/ 0 h 417"/>
                <a:gd name="T34" fmla="*/ 318 w 318"/>
                <a:gd name="T35" fmla="*/ 0 h 417"/>
                <a:gd name="T36" fmla="*/ 318 w 318"/>
                <a:gd name="T37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8" h="417">
                  <a:moveTo>
                    <a:pt x="318" y="417"/>
                  </a:moveTo>
                  <a:cubicBezTo>
                    <a:pt x="301" y="417"/>
                    <a:pt x="284" y="417"/>
                    <a:pt x="266" y="417"/>
                  </a:cubicBezTo>
                  <a:cubicBezTo>
                    <a:pt x="266" y="412"/>
                    <a:pt x="266" y="408"/>
                    <a:pt x="266" y="404"/>
                  </a:cubicBezTo>
                  <a:cubicBezTo>
                    <a:pt x="266" y="349"/>
                    <a:pt x="265" y="294"/>
                    <a:pt x="266" y="240"/>
                  </a:cubicBezTo>
                  <a:cubicBezTo>
                    <a:pt x="266" y="231"/>
                    <a:pt x="264" y="228"/>
                    <a:pt x="255" y="228"/>
                  </a:cubicBezTo>
                  <a:cubicBezTo>
                    <a:pt x="191" y="228"/>
                    <a:pt x="127" y="228"/>
                    <a:pt x="64" y="228"/>
                  </a:cubicBezTo>
                  <a:cubicBezTo>
                    <a:pt x="61" y="228"/>
                    <a:pt x="57" y="228"/>
                    <a:pt x="53" y="229"/>
                  </a:cubicBezTo>
                  <a:cubicBezTo>
                    <a:pt x="53" y="291"/>
                    <a:pt x="53" y="354"/>
                    <a:pt x="53" y="416"/>
                  </a:cubicBezTo>
                  <a:cubicBezTo>
                    <a:pt x="35" y="416"/>
                    <a:pt x="18" y="416"/>
                    <a:pt x="0" y="416"/>
                  </a:cubicBezTo>
                  <a:cubicBezTo>
                    <a:pt x="0" y="278"/>
                    <a:pt x="0" y="139"/>
                    <a:pt x="0" y="0"/>
                  </a:cubicBezTo>
                  <a:cubicBezTo>
                    <a:pt x="17" y="0"/>
                    <a:pt x="34" y="0"/>
                    <a:pt x="53" y="0"/>
                  </a:cubicBezTo>
                  <a:cubicBezTo>
                    <a:pt x="53" y="59"/>
                    <a:pt x="53" y="119"/>
                    <a:pt x="53" y="180"/>
                  </a:cubicBezTo>
                  <a:cubicBezTo>
                    <a:pt x="57" y="180"/>
                    <a:pt x="61" y="181"/>
                    <a:pt x="64" y="181"/>
                  </a:cubicBezTo>
                  <a:cubicBezTo>
                    <a:pt x="128" y="181"/>
                    <a:pt x="191" y="181"/>
                    <a:pt x="254" y="181"/>
                  </a:cubicBezTo>
                  <a:cubicBezTo>
                    <a:pt x="263" y="181"/>
                    <a:pt x="266" y="179"/>
                    <a:pt x="266" y="170"/>
                  </a:cubicBezTo>
                  <a:cubicBezTo>
                    <a:pt x="265" y="117"/>
                    <a:pt x="266" y="65"/>
                    <a:pt x="266" y="12"/>
                  </a:cubicBezTo>
                  <a:cubicBezTo>
                    <a:pt x="266" y="8"/>
                    <a:pt x="266" y="4"/>
                    <a:pt x="266" y="0"/>
                  </a:cubicBezTo>
                  <a:cubicBezTo>
                    <a:pt x="284" y="0"/>
                    <a:pt x="300" y="0"/>
                    <a:pt x="318" y="0"/>
                  </a:cubicBezTo>
                  <a:cubicBezTo>
                    <a:pt x="318" y="138"/>
                    <a:pt x="318" y="277"/>
                    <a:pt x="318" y="41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7843153" y="3829396"/>
              <a:ext cx="228357" cy="299833"/>
            </a:xfrm>
            <a:custGeom>
              <a:avLst/>
              <a:gdLst>
                <a:gd name="T0" fmla="*/ 53 w 319"/>
                <a:gd name="T1" fmla="*/ 229 h 418"/>
                <a:gd name="T2" fmla="*/ 53 w 319"/>
                <a:gd name="T3" fmla="*/ 416 h 418"/>
                <a:gd name="T4" fmla="*/ 0 w 319"/>
                <a:gd name="T5" fmla="*/ 416 h 418"/>
                <a:gd name="T6" fmla="*/ 0 w 319"/>
                <a:gd name="T7" fmla="*/ 0 h 418"/>
                <a:gd name="T8" fmla="*/ 53 w 319"/>
                <a:gd name="T9" fmla="*/ 0 h 418"/>
                <a:gd name="T10" fmla="*/ 53 w 319"/>
                <a:gd name="T11" fmla="*/ 180 h 418"/>
                <a:gd name="T12" fmla="*/ 64 w 319"/>
                <a:gd name="T13" fmla="*/ 181 h 418"/>
                <a:gd name="T14" fmla="*/ 255 w 319"/>
                <a:gd name="T15" fmla="*/ 181 h 418"/>
                <a:gd name="T16" fmla="*/ 266 w 319"/>
                <a:gd name="T17" fmla="*/ 169 h 418"/>
                <a:gd name="T18" fmla="*/ 266 w 319"/>
                <a:gd name="T19" fmla="*/ 13 h 418"/>
                <a:gd name="T20" fmla="*/ 266 w 319"/>
                <a:gd name="T21" fmla="*/ 0 h 418"/>
                <a:gd name="T22" fmla="*/ 319 w 319"/>
                <a:gd name="T23" fmla="*/ 0 h 418"/>
                <a:gd name="T24" fmla="*/ 319 w 319"/>
                <a:gd name="T25" fmla="*/ 10 h 418"/>
                <a:gd name="T26" fmla="*/ 319 w 319"/>
                <a:gd name="T27" fmla="*/ 406 h 418"/>
                <a:gd name="T28" fmla="*/ 308 w 319"/>
                <a:gd name="T29" fmla="*/ 417 h 418"/>
                <a:gd name="T30" fmla="*/ 266 w 319"/>
                <a:gd name="T31" fmla="*/ 417 h 418"/>
                <a:gd name="T32" fmla="*/ 266 w 319"/>
                <a:gd name="T33" fmla="*/ 404 h 418"/>
                <a:gd name="T34" fmla="*/ 266 w 319"/>
                <a:gd name="T35" fmla="*/ 239 h 418"/>
                <a:gd name="T36" fmla="*/ 255 w 319"/>
                <a:gd name="T37" fmla="*/ 228 h 418"/>
                <a:gd name="T38" fmla="*/ 63 w 319"/>
                <a:gd name="T39" fmla="*/ 228 h 418"/>
                <a:gd name="T40" fmla="*/ 53 w 319"/>
                <a:gd name="T41" fmla="*/ 22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418">
                  <a:moveTo>
                    <a:pt x="53" y="229"/>
                  </a:moveTo>
                  <a:cubicBezTo>
                    <a:pt x="53" y="292"/>
                    <a:pt x="53" y="354"/>
                    <a:pt x="53" y="416"/>
                  </a:cubicBezTo>
                  <a:cubicBezTo>
                    <a:pt x="35" y="416"/>
                    <a:pt x="18" y="416"/>
                    <a:pt x="0" y="416"/>
                  </a:cubicBezTo>
                  <a:cubicBezTo>
                    <a:pt x="0" y="278"/>
                    <a:pt x="0" y="139"/>
                    <a:pt x="0" y="0"/>
                  </a:cubicBezTo>
                  <a:cubicBezTo>
                    <a:pt x="18" y="0"/>
                    <a:pt x="35" y="0"/>
                    <a:pt x="53" y="0"/>
                  </a:cubicBezTo>
                  <a:cubicBezTo>
                    <a:pt x="53" y="60"/>
                    <a:pt x="53" y="119"/>
                    <a:pt x="53" y="180"/>
                  </a:cubicBezTo>
                  <a:cubicBezTo>
                    <a:pt x="57" y="180"/>
                    <a:pt x="60" y="181"/>
                    <a:pt x="64" y="181"/>
                  </a:cubicBezTo>
                  <a:cubicBezTo>
                    <a:pt x="128" y="181"/>
                    <a:pt x="191" y="181"/>
                    <a:pt x="255" y="181"/>
                  </a:cubicBezTo>
                  <a:cubicBezTo>
                    <a:pt x="264" y="181"/>
                    <a:pt x="266" y="178"/>
                    <a:pt x="266" y="169"/>
                  </a:cubicBezTo>
                  <a:cubicBezTo>
                    <a:pt x="266" y="117"/>
                    <a:pt x="266" y="65"/>
                    <a:pt x="266" y="13"/>
                  </a:cubicBezTo>
                  <a:cubicBezTo>
                    <a:pt x="266" y="9"/>
                    <a:pt x="266" y="5"/>
                    <a:pt x="266" y="0"/>
                  </a:cubicBezTo>
                  <a:cubicBezTo>
                    <a:pt x="284" y="0"/>
                    <a:pt x="301" y="0"/>
                    <a:pt x="319" y="0"/>
                  </a:cubicBezTo>
                  <a:cubicBezTo>
                    <a:pt x="319" y="3"/>
                    <a:pt x="319" y="7"/>
                    <a:pt x="319" y="10"/>
                  </a:cubicBezTo>
                  <a:cubicBezTo>
                    <a:pt x="319" y="142"/>
                    <a:pt x="319" y="274"/>
                    <a:pt x="319" y="406"/>
                  </a:cubicBezTo>
                  <a:cubicBezTo>
                    <a:pt x="319" y="415"/>
                    <a:pt x="317" y="418"/>
                    <a:pt x="308" y="417"/>
                  </a:cubicBezTo>
                  <a:cubicBezTo>
                    <a:pt x="294" y="417"/>
                    <a:pt x="281" y="417"/>
                    <a:pt x="266" y="417"/>
                  </a:cubicBezTo>
                  <a:cubicBezTo>
                    <a:pt x="266" y="412"/>
                    <a:pt x="266" y="408"/>
                    <a:pt x="266" y="404"/>
                  </a:cubicBezTo>
                  <a:cubicBezTo>
                    <a:pt x="266" y="349"/>
                    <a:pt x="266" y="294"/>
                    <a:pt x="266" y="239"/>
                  </a:cubicBezTo>
                  <a:cubicBezTo>
                    <a:pt x="266" y="231"/>
                    <a:pt x="264" y="228"/>
                    <a:pt x="255" y="228"/>
                  </a:cubicBezTo>
                  <a:cubicBezTo>
                    <a:pt x="191" y="228"/>
                    <a:pt x="127" y="228"/>
                    <a:pt x="63" y="228"/>
                  </a:cubicBezTo>
                  <a:cubicBezTo>
                    <a:pt x="60" y="228"/>
                    <a:pt x="57" y="228"/>
                    <a:pt x="53" y="22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0" name="Freeform 18"/>
            <p:cNvSpPr>
              <a:spLocks noEditPoints="1"/>
            </p:cNvSpPr>
            <p:nvPr/>
          </p:nvSpPr>
          <p:spPr bwMode="auto">
            <a:xfrm>
              <a:off x="5338492" y="3827882"/>
              <a:ext cx="268335" cy="301348"/>
            </a:xfrm>
            <a:custGeom>
              <a:avLst/>
              <a:gdLst>
                <a:gd name="T0" fmla="*/ 0 w 375"/>
                <a:gd name="T1" fmla="*/ 419 h 420"/>
                <a:gd name="T2" fmla="*/ 22 w 375"/>
                <a:gd name="T3" fmla="*/ 359 h 420"/>
                <a:gd name="T4" fmla="*/ 154 w 375"/>
                <a:gd name="T5" fmla="*/ 12 h 420"/>
                <a:gd name="T6" fmla="*/ 171 w 375"/>
                <a:gd name="T7" fmla="*/ 1 h 420"/>
                <a:gd name="T8" fmla="*/ 209 w 375"/>
                <a:gd name="T9" fmla="*/ 1 h 420"/>
                <a:gd name="T10" fmla="*/ 218 w 375"/>
                <a:gd name="T11" fmla="*/ 7 h 420"/>
                <a:gd name="T12" fmla="*/ 373 w 375"/>
                <a:gd name="T13" fmla="*/ 414 h 420"/>
                <a:gd name="T14" fmla="*/ 375 w 375"/>
                <a:gd name="T15" fmla="*/ 419 h 420"/>
                <a:gd name="T16" fmla="*/ 320 w 375"/>
                <a:gd name="T17" fmla="*/ 419 h 420"/>
                <a:gd name="T18" fmla="*/ 314 w 375"/>
                <a:gd name="T19" fmla="*/ 411 h 420"/>
                <a:gd name="T20" fmla="*/ 277 w 375"/>
                <a:gd name="T21" fmla="*/ 313 h 420"/>
                <a:gd name="T22" fmla="*/ 264 w 375"/>
                <a:gd name="T23" fmla="*/ 304 h 420"/>
                <a:gd name="T24" fmla="*/ 108 w 375"/>
                <a:gd name="T25" fmla="*/ 304 h 420"/>
                <a:gd name="T26" fmla="*/ 96 w 375"/>
                <a:gd name="T27" fmla="*/ 313 h 420"/>
                <a:gd name="T28" fmla="*/ 62 w 375"/>
                <a:gd name="T29" fmla="*/ 410 h 420"/>
                <a:gd name="T30" fmla="*/ 50 w 375"/>
                <a:gd name="T31" fmla="*/ 419 h 420"/>
                <a:gd name="T32" fmla="*/ 0 w 375"/>
                <a:gd name="T33" fmla="*/ 419 h 420"/>
                <a:gd name="T34" fmla="*/ 186 w 375"/>
                <a:gd name="T35" fmla="*/ 60 h 420"/>
                <a:gd name="T36" fmla="*/ 116 w 375"/>
                <a:gd name="T37" fmla="*/ 257 h 420"/>
                <a:gd name="T38" fmla="*/ 256 w 375"/>
                <a:gd name="T39" fmla="*/ 257 h 420"/>
                <a:gd name="T40" fmla="*/ 186 w 375"/>
                <a:gd name="T41" fmla="*/ 6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" h="420">
                  <a:moveTo>
                    <a:pt x="0" y="419"/>
                  </a:moveTo>
                  <a:cubicBezTo>
                    <a:pt x="8" y="398"/>
                    <a:pt x="15" y="379"/>
                    <a:pt x="22" y="359"/>
                  </a:cubicBezTo>
                  <a:cubicBezTo>
                    <a:pt x="66" y="243"/>
                    <a:pt x="111" y="128"/>
                    <a:pt x="154" y="12"/>
                  </a:cubicBezTo>
                  <a:cubicBezTo>
                    <a:pt x="158" y="3"/>
                    <a:pt x="162" y="0"/>
                    <a:pt x="171" y="1"/>
                  </a:cubicBezTo>
                  <a:cubicBezTo>
                    <a:pt x="184" y="1"/>
                    <a:pt x="196" y="0"/>
                    <a:pt x="209" y="1"/>
                  </a:cubicBezTo>
                  <a:cubicBezTo>
                    <a:pt x="212" y="1"/>
                    <a:pt x="217" y="4"/>
                    <a:pt x="218" y="7"/>
                  </a:cubicBezTo>
                  <a:cubicBezTo>
                    <a:pt x="270" y="142"/>
                    <a:pt x="322" y="278"/>
                    <a:pt x="373" y="414"/>
                  </a:cubicBezTo>
                  <a:cubicBezTo>
                    <a:pt x="374" y="415"/>
                    <a:pt x="374" y="416"/>
                    <a:pt x="375" y="419"/>
                  </a:cubicBezTo>
                  <a:cubicBezTo>
                    <a:pt x="356" y="419"/>
                    <a:pt x="338" y="419"/>
                    <a:pt x="320" y="419"/>
                  </a:cubicBezTo>
                  <a:cubicBezTo>
                    <a:pt x="318" y="419"/>
                    <a:pt x="315" y="414"/>
                    <a:pt x="314" y="411"/>
                  </a:cubicBezTo>
                  <a:cubicBezTo>
                    <a:pt x="301" y="378"/>
                    <a:pt x="289" y="346"/>
                    <a:pt x="277" y="313"/>
                  </a:cubicBezTo>
                  <a:cubicBezTo>
                    <a:pt x="274" y="306"/>
                    <a:pt x="271" y="304"/>
                    <a:pt x="264" y="304"/>
                  </a:cubicBezTo>
                  <a:cubicBezTo>
                    <a:pt x="212" y="304"/>
                    <a:pt x="160" y="304"/>
                    <a:pt x="108" y="304"/>
                  </a:cubicBezTo>
                  <a:cubicBezTo>
                    <a:pt x="101" y="304"/>
                    <a:pt x="98" y="306"/>
                    <a:pt x="96" y="313"/>
                  </a:cubicBezTo>
                  <a:cubicBezTo>
                    <a:pt x="85" y="345"/>
                    <a:pt x="73" y="378"/>
                    <a:pt x="62" y="410"/>
                  </a:cubicBezTo>
                  <a:cubicBezTo>
                    <a:pt x="60" y="417"/>
                    <a:pt x="57" y="420"/>
                    <a:pt x="50" y="419"/>
                  </a:cubicBezTo>
                  <a:cubicBezTo>
                    <a:pt x="34" y="419"/>
                    <a:pt x="18" y="419"/>
                    <a:pt x="0" y="419"/>
                  </a:cubicBezTo>
                  <a:close/>
                  <a:moveTo>
                    <a:pt x="186" y="60"/>
                  </a:moveTo>
                  <a:cubicBezTo>
                    <a:pt x="164" y="123"/>
                    <a:pt x="140" y="190"/>
                    <a:pt x="116" y="257"/>
                  </a:cubicBezTo>
                  <a:cubicBezTo>
                    <a:pt x="164" y="257"/>
                    <a:pt x="210" y="257"/>
                    <a:pt x="256" y="257"/>
                  </a:cubicBezTo>
                  <a:cubicBezTo>
                    <a:pt x="232" y="189"/>
                    <a:pt x="208" y="122"/>
                    <a:pt x="186" y="6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8115728" y="3827882"/>
              <a:ext cx="268335" cy="301348"/>
            </a:xfrm>
            <a:custGeom>
              <a:avLst/>
              <a:gdLst>
                <a:gd name="T0" fmla="*/ 375 w 375"/>
                <a:gd name="T1" fmla="*/ 419 h 420"/>
                <a:gd name="T2" fmla="*/ 320 w 375"/>
                <a:gd name="T3" fmla="*/ 419 h 420"/>
                <a:gd name="T4" fmla="*/ 314 w 375"/>
                <a:gd name="T5" fmla="*/ 411 h 420"/>
                <a:gd name="T6" fmla="*/ 277 w 375"/>
                <a:gd name="T7" fmla="*/ 313 h 420"/>
                <a:gd name="T8" fmla="*/ 264 w 375"/>
                <a:gd name="T9" fmla="*/ 304 h 420"/>
                <a:gd name="T10" fmla="*/ 108 w 375"/>
                <a:gd name="T11" fmla="*/ 304 h 420"/>
                <a:gd name="T12" fmla="*/ 96 w 375"/>
                <a:gd name="T13" fmla="*/ 313 h 420"/>
                <a:gd name="T14" fmla="*/ 62 w 375"/>
                <a:gd name="T15" fmla="*/ 409 h 420"/>
                <a:gd name="T16" fmla="*/ 48 w 375"/>
                <a:gd name="T17" fmla="*/ 419 h 420"/>
                <a:gd name="T18" fmla="*/ 0 w 375"/>
                <a:gd name="T19" fmla="*/ 419 h 420"/>
                <a:gd name="T20" fmla="*/ 3 w 375"/>
                <a:gd name="T21" fmla="*/ 409 h 420"/>
                <a:gd name="T22" fmla="*/ 155 w 375"/>
                <a:gd name="T23" fmla="*/ 10 h 420"/>
                <a:gd name="T24" fmla="*/ 169 w 375"/>
                <a:gd name="T25" fmla="*/ 1 h 420"/>
                <a:gd name="T26" fmla="*/ 207 w 375"/>
                <a:gd name="T27" fmla="*/ 1 h 420"/>
                <a:gd name="T28" fmla="*/ 219 w 375"/>
                <a:gd name="T29" fmla="*/ 9 h 420"/>
                <a:gd name="T30" fmla="*/ 369 w 375"/>
                <a:gd name="T31" fmla="*/ 403 h 420"/>
                <a:gd name="T32" fmla="*/ 375 w 375"/>
                <a:gd name="T33" fmla="*/ 419 h 420"/>
                <a:gd name="T34" fmla="*/ 186 w 375"/>
                <a:gd name="T35" fmla="*/ 60 h 420"/>
                <a:gd name="T36" fmla="*/ 116 w 375"/>
                <a:gd name="T37" fmla="*/ 257 h 420"/>
                <a:gd name="T38" fmla="*/ 256 w 375"/>
                <a:gd name="T39" fmla="*/ 257 h 420"/>
                <a:gd name="T40" fmla="*/ 186 w 375"/>
                <a:gd name="T41" fmla="*/ 6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" h="420">
                  <a:moveTo>
                    <a:pt x="375" y="419"/>
                  </a:moveTo>
                  <a:cubicBezTo>
                    <a:pt x="356" y="419"/>
                    <a:pt x="338" y="419"/>
                    <a:pt x="320" y="419"/>
                  </a:cubicBezTo>
                  <a:cubicBezTo>
                    <a:pt x="318" y="419"/>
                    <a:pt x="315" y="414"/>
                    <a:pt x="314" y="411"/>
                  </a:cubicBezTo>
                  <a:cubicBezTo>
                    <a:pt x="301" y="378"/>
                    <a:pt x="289" y="346"/>
                    <a:pt x="277" y="313"/>
                  </a:cubicBezTo>
                  <a:cubicBezTo>
                    <a:pt x="274" y="306"/>
                    <a:pt x="271" y="304"/>
                    <a:pt x="264" y="304"/>
                  </a:cubicBezTo>
                  <a:cubicBezTo>
                    <a:pt x="212" y="304"/>
                    <a:pt x="160" y="304"/>
                    <a:pt x="108" y="304"/>
                  </a:cubicBezTo>
                  <a:cubicBezTo>
                    <a:pt x="101" y="304"/>
                    <a:pt x="98" y="306"/>
                    <a:pt x="96" y="313"/>
                  </a:cubicBezTo>
                  <a:cubicBezTo>
                    <a:pt x="85" y="345"/>
                    <a:pt x="73" y="377"/>
                    <a:pt x="62" y="409"/>
                  </a:cubicBezTo>
                  <a:cubicBezTo>
                    <a:pt x="59" y="417"/>
                    <a:pt x="56" y="420"/>
                    <a:pt x="48" y="419"/>
                  </a:cubicBezTo>
                  <a:cubicBezTo>
                    <a:pt x="32" y="419"/>
                    <a:pt x="17" y="419"/>
                    <a:pt x="0" y="419"/>
                  </a:cubicBezTo>
                  <a:cubicBezTo>
                    <a:pt x="1" y="415"/>
                    <a:pt x="2" y="412"/>
                    <a:pt x="3" y="409"/>
                  </a:cubicBezTo>
                  <a:cubicBezTo>
                    <a:pt x="54" y="276"/>
                    <a:pt x="105" y="143"/>
                    <a:pt x="155" y="10"/>
                  </a:cubicBezTo>
                  <a:cubicBezTo>
                    <a:pt x="158" y="3"/>
                    <a:pt x="161" y="0"/>
                    <a:pt x="169" y="1"/>
                  </a:cubicBezTo>
                  <a:cubicBezTo>
                    <a:pt x="182" y="1"/>
                    <a:pt x="194" y="1"/>
                    <a:pt x="207" y="1"/>
                  </a:cubicBezTo>
                  <a:cubicBezTo>
                    <a:pt x="214" y="0"/>
                    <a:pt x="217" y="3"/>
                    <a:pt x="219" y="9"/>
                  </a:cubicBezTo>
                  <a:cubicBezTo>
                    <a:pt x="269" y="141"/>
                    <a:pt x="319" y="272"/>
                    <a:pt x="369" y="403"/>
                  </a:cubicBezTo>
                  <a:cubicBezTo>
                    <a:pt x="371" y="408"/>
                    <a:pt x="373" y="413"/>
                    <a:pt x="375" y="419"/>
                  </a:cubicBezTo>
                  <a:close/>
                  <a:moveTo>
                    <a:pt x="186" y="60"/>
                  </a:moveTo>
                  <a:cubicBezTo>
                    <a:pt x="164" y="123"/>
                    <a:pt x="140" y="190"/>
                    <a:pt x="116" y="257"/>
                  </a:cubicBezTo>
                  <a:cubicBezTo>
                    <a:pt x="164" y="257"/>
                    <a:pt x="210" y="257"/>
                    <a:pt x="256" y="257"/>
                  </a:cubicBezTo>
                  <a:cubicBezTo>
                    <a:pt x="232" y="189"/>
                    <a:pt x="208" y="123"/>
                    <a:pt x="186" y="6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9152724" y="3828790"/>
              <a:ext cx="226237" cy="306193"/>
            </a:xfrm>
            <a:custGeom>
              <a:avLst/>
              <a:gdLst>
                <a:gd name="T0" fmla="*/ 262 w 316"/>
                <a:gd name="T1" fmla="*/ 0 h 427"/>
                <a:gd name="T2" fmla="*/ 315 w 316"/>
                <a:gd name="T3" fmla="*/ 0 h 427"/>
                <a:gd name="T4" fmla="*/ 316 w 316"/>
                <a:gd name="T5" fmla="*/ 8 h 427"/>
                <a:gd name="T6" fmla="*/ 315 w 316"/>
                <a:gd name="T7" fmla="*/ 263 h 427"/>
                <a:gd name="T8" fmla="*/ 290 w 316"/>
                <a:gd name="T9" fmla="*/ 361 h 427"/>
                <a:gd name="T10" fmla="*/ 194 w 316"/>
                <a:gd name="T11" fmla="*/ 422 h 427"/>
                <a:gd name="T12" fmla="*/ 95 w 316"/>
                <a:gd name="T13" fmla="*/ 416 h 427"/>
                <a:gd name="T14" fmla="*/ 11 w 316"/>
                <a:gd name="T15" fmla="*/ 325 h 427"/>
                <a:gd name="T16" fmla="*/ 1 w 316"/>
                <a:gd name="T17" fmla="*/ 248 h 427"/>
                <a:gd name="T18" fmla="*/ 1 w 316"/>
                <a:gd name="T19" fmla="*/ 9 h 427"/>
                <a:gd name="T20" fmla="*/ 2 w 316"/>
                <a:gd name="T21" fmla="*/ 0 h 427"/>
                <a:gd name="T22" fmla="*/ 54 w 316"/>
                <a:gd name="T23" fmla="*/ 0 h 427"/>
                <a:gd name="T24" fmla="*/ 55 w 316"/>
                <a:gd name="T25" fmla="*/ 12 h 427"/>
                <a:gd name="T26" fmla="*/ 55 w 316"/>
                <a:gd name="T27" fmla="*/ 242 h 427"/>
                <a:gd name="T28" fmla="*/ 63 w 316"/>
                <a:gd name="T29" fmla="*/ 312 h 427"/>
                <a:gd name="T30" fmla="*/ 148 w 316"/>
                <a:gd name="T31" fmla="*/ 377 h 427"/>
                <a:gd name="T32" fmla="*/ 182 w 316"/>
                <a:gd name="T33" fmla="*/ 375 h 427"/>
                <a:gd name="T34" fmla="*/ 256 w 316"/>
                <a:gd name="T35" fmla="*/ 309 h 427"/>
                <a:gd name="T36" fmla="*/ 262 w 316"/>
                <a:gd name="T37" fmla="*/ 256 h 427"/>
                <a:gd name="T38" fmla="*/ 262 w 316"/>
                <a:gd name="T39" fmla="*/ 12 h 427"/>
                <a:gd name="T40" fmla="*/ 262 w 316"/>
                <a:gd name="T4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6" h="427">
                  <a:moveTo>
                    <a:pt x="262" y="0"/>
                  </a:moveTo>
                  <a:cubicBezTo>
                    <a:pt x="280" y="0"/>
                    <a:pt x="297" y="0"/>
                    <a:pt x="315" y="0"/>
                  </a:cubicBezTo>
                  <a:cubicBezTo>
                    <a:pt x="315" y="3"/>
                    <a:pt x="316" y="5"/>
                    <a:pt x="316" y="8"/>
                  </a:cubicBezTo>
                  <a:cubicBezTo>
                    <a:pt x="316" y="93"/>
                    <a:pt x="316" y="178"/>
                    <a:pt x="315" y="263"/>
                  </a:cubicBezTo>
                  <a:cubicBezTo>
                    <a:pt x="315" y="297"/>
                    <a:pt x="308" y="330"/>
                    <a:pt x="290" y="361"/>
                  </a:cubicBezTo>
                  <a:cubicBezTo>
                    <a:pt x="269" y="397"/>
                    <a:pt x="235" y="415"/>
                    <a:pt x="194" y="422"/>
                  </a:cubicBezTo>
                  <a:cubicBezTo>
                    <a:pt x="161" y="427"/>
                    <a:pt x="128" y="426"/>
                    <a:pt x="95" y="416"/>
                  </a:cubicBezTo>
                  <a:cubicBezTo>
                    <a:pt x="50" y="402"/>
                    <a:pt x="22" y="371"/>
                    <a:pt x="11" y="325"/>
                  </a:cubicBezTo>
                  <a:cubicBezTo>
                    <a:pt x="5" y="300"/>
                    <a:pt x="2" y="274"/>
                    <a:pt x="1" y="248"/>
                  </a:cubicBezTo>
                  <a:cubicBezTo>
                    <a:pt x="0" y="168"/>
                    <a:pt x="1" y="89"/>
                    <a:pt x="1" y="9"/>
                  </a:cubicBezTo>
                  <a:cubicBezTo>
                    <a:pt x="1" y="7"/>
                    <a:pt x="1" y="4"/>
                    <a:pt x="2" y="0"/>
                  </a:cubicBezTo>
                  <a:cubicBezTo>
                    <a:pt x="19" y="0"/>
                    <a:pt x="36" y="0"/>
                    <a:pt x="54" y="0"/>
                  </a:cubicBezTo>
                  <a:cubicBezTo>
                    <a:pt x="54" y="4"/>
                    <a:pt x="55" y="8"/>
                    <a:pt x="55" y="12"/>
                  </a:cubicBezTo>
                  <a:cubicBezTo>
                    <a:pt x="55" y="89"/>
                    <a:pt x="54" y="165"/>
                    <a:pt x="55" y="242"/>
                  </a:cubicBezTo>
                  <a:cubicBezTo>
                    <a:pt x="55" y="266"/>
                    <a:pt x="56" y="289"/>
                    <a:pt x="63" y="312"/>
                  </a:cubicBezTo>
                  <a:cubicBezTo>
                    <a:pt x="77" y="352"/>
                    <a:pt x="106" y="375"/>
                    <a:pt x="148" y="377"/>
                  </a:cubicBezTo>
                  <a:cubicBezTo>
                    <a:pt x="159" y="377"/>
                    <a:pt x="171" y="377"/>
                    <a:pt x="182" y="375"/>
                  </a:cubicBezTo>
                  <a:cubicBezTo>
                    <a:pt x="222" y="370"/>
                    <a:pt x="246" y="347"/>
                    <a:pt x="256" y="309"/>
                  </a:cubicBezTo>
                  <a:cubicBezTo>
                    <a:pt x="260" y="292"/>
                    <a:pt x="262" y="274"/>
                    <a:pt x="262" y="256"/>
                  </a:cubicBezTo>
                  <a:cubicBezTo>
                    <a:pt x="263" y="175"/>
                    <a:pt x="262" y="94"/>
                    <a:pt x="262" y="12"/>
                  </a:cubicBezTo>
                  <a:cubicBezTo>
                    <a:pt x="262" y="8"/>
                    <a:pt x="262" y="5"/>
                    <a:pt x="26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4283021" y="3828790"/>
              <a:ext cx="230477" cy="298925"/>
            </a:xfrm>
            <a:custGeom>
              <a:avLst/>
              <a:gdLst>
                <a:gd name="T0" fmla="*/ 240 w 322"/>
                <a:gd name="T1" fmla="*/ 47 h 417"/>
                <a:gd name="T2" fmla="*/ 20 w 322"/>
                <a:gd name="T3" fmla="*/ 47 h 417"/>
                <a:gd name="T4" fmla="*/ 20 w 322"/>
                <a:gd name="T5" fmla="*/ 0 h 417"/>
                <a:gd name="T6" fmla="*/ 320 w 322"/>
                <a:gd name="T7" fmla="*/ 0 h 417"/>
                <a:gd name="T8" fmla="*/ 315 w 322"/>
                <a:gd name="T9" fmla="*/ 25 h 417"/>
                <a:gd name="T10" fmla="*/ 87 w 322"/>
                <a:gd name="T11" fmla="*/ 359 h 417"/>
                <a:gd name="T12" fmla="*/ 79 w 322"/>
                <a:gd name="T13" fmla="*/ 371 h 417"/>
                <a:gd name="T14" fmla="*/ 314 w 322"/>
                <a:gd name="T15" fmla="*/ 371 h 417"/>
                <a:gd name="T16" fmla="*/ 314 w 322"/>
                <a:gd name="T17" fmla="*/ 417 h 417"/>
                <a:gd name="T18" fmla="*/ 1 w 322"/>
                <a:gd name="T19" fmla="*/ 417 h 417"/>
                <a:gd name="T20" fmla="*/ 6 w 322"/>
                <a:gd name="T21" fmla="*/ 391 h 417"/>
                <a:gd name="T22" fmla="*/ 234 w 322"/>
                <a:gd name="T23" fmla="*/ 57 h 417"/>
                <a:gd name="T24" fmla="*/ 240 w 322"/>
                <a:gd name="T25" fmla="*/ 4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2" h="417">
                  <a:moveTo>
                    <a:pt x="240" y="47"/>
                  </a:moveTo>
                  <a:cubicBezTo>
                    <a:pt x="166" y="47"/>
                    <a:pt x="93" y="47"/>
                    <a:pt x="20" y="47"/>
                  </a:cubicBezTo>
                  <a:cubicBezTo>
                    <a:pt x="20" y="31"/>
                    <a:pt x="20" y="16"/>
                    <a:pt x="20" y="0"/>
                  </a:cubicBezTo>
                  <a:cubicBezTo>
                    <a:pt x="120" y="0"/>
                    <a:pt x="220" y="0"/>
                    <a:pt x="320" y="0"/>
                  </a:cubicBezTo>
                  <a:cubicBezTo>
                    <a:pt x="322" y="10"/>
                    <a:pt x="320" y="17"/>
                    <a:pt x="315" y="25"/>
                  </a:cubicBezTo>
                  <a:cubicBezTo>
                    <a:pt x="239" y="136"/>
                    <a:pt x="163" y="247"/>
                    <a:pt x="87" y="359"/>
                  </a:cubicBezTo>
                  <a:cubicBezTo>
                    <a:pt x="85" y="362"/>
                    <a:pt x="83" y="365"/>
                    <a:pt x="79" y="371"/>
                  </a:cubicBezTo>
                  <a:cubicBezTo>
                    <a:pt x="159" y="371"/>
                    <a:pt x="236" y="371"/>
                    <a:pt x="314" y="371"/>
                  </a:cubicBezTo>
                  <a:cubicBezTo>
                    <a:pt x="314" y="387"/>
                    <a:pt x="314" y="402"/>
                    <a:pt x="314" y="417"/>
                  </a:cubicBezTo>
                  <a:cubicBezTo>
                    <a:pt x="210" y="417"/>
                    <a:pt x="106" y="417"/>
                    <a:pt x="1" y="417"/>
                  </a:cubicBezTo>
                  <a:cubicBezTo>
                    <a:pt x="0" y="408"/>
                    <a:pt x="0" y="400"/>
                    <a:pt x="6" y="391"/>
                  </a:cubicBezTo>
                  <a:cubicBezTo>
                    <a:pt x="82" y="280"/>
                    <a:pt x="158" y="168"/>
                    <a:pt x="234" y="57"/>
                  </a:cubicBezTo>
                  <a:cubicBezTo>
                    <a:pt x="236" y="54"/>
                    <a:pt x="237" y="51"/>
                    <a:pt x="240" y="4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4" name="Freeform 22"/>
            <p:cNvSpPr/>
            <p:nvPr/>
          </p:nvSpPr>
          <p:spPr bwMode="auto">
            <a:xfrm>
              <a:off x="4868451" y="3829396"/>
              <a:ext cx="159608" cy="298319"/>
            </a:xfrm>
            <a:custGeom>
              <a:avLst/>
              <a:gdLst>
                <a:gd name="T0" fmla="*/ 53 w 223"/>
                <a:gd name="T1" fmla="*/ 46 h 416"/>
                <a:gd name="T2" fmla="*/ 53 w 223"/>
                <a:gd name="T3" fmla="*/ 181 h 416"/>
                <a:gd name="T4" fmla="*/ 201 w 223"/>
                <a:gd name="T5" fmla="*/ 181 h 416"/>
                <a:gd name="T6" fmla="*/ 201 w 223"/>
                <a:gd name="T7" fmla="*/ 228 h 416"/>
                <a:gd name="T8" fmla="*/ 53 w 223"/>
                <a:gd name="T9" fmla="*/ 228 h 416"/>
                <a:gd name="T10" fmla="*/ 52 w 223"/>
                <a:gd name="T11" fmla="*/ 238 h 416"/>
                <a:gd name="T12" fmla="*/ 52 w 223"/>
                <a:gd name="T13" fmla="*/ 359 h 416"/>
                <a:gd name="T14" fmla="*/ 63 w 223"/>
                <a:gd name="T15" fmla="*/ 370 h 416"/>
                <a:gd name="T16" fmla="*/ 211 w 223"/>
                <a:gd name="T17" fmla="*/ 370 h 416"/>
                <a:gd name="T18" fmla="*/ 223 w 223"/>
                <a:gd name="T19" fmla="*/ 370 h 416"/>
                <a:gd name="T20" fmla="*/ 223 w 223"/>
                <a:gd name="T21" fmla="*/ 416 h 416"/>
                <a:gd name="T22" fmla="*/ 0 w 223"/>
                <a:gd name="T23" fmla="*/ 416 h 416"/>
                <a:gd name="T24" fmla="*/ 0 w 223"/>
                <a:gd name="T25" fmla="*/ 0 h 416"/>
                <a:gd name="T26" fmla="*/ 213 w 223"/>
                <a:gd name="T27" fmla="*/ 0 h 416"/>
                <a:gd name="T28" fmla="*/ 213 w 223"/>
                <a:gd name="T29" fmla="*/ 46 h 416"/>
                <a:gd name="T30" fmla="*/ 53 w 223"/>
                <a:gd name="T31" fmla="*/ 4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3" h="416">
                  <a:moveTo>
                    <a:pt x="53" y="46"/>
                  </a:moveTo>
                  <a:cubicBezTo>
                    <a:pt x="53" y="91"/>
                    <a:pt x="53" y="135"/>
                    <a:pt x="53" y="181"/>
                  </a:cubicBezTo>
                  <a:cubicBezTo>
                    <a:pt x="103" y="181"/>
                    <a:pt x="152" y="181"/>
                    <a:pt x="201" y="181"/>
                  </a:cubicBezTo>
                  <a:cubicBezTo>
                    <a:pt x="201" y="197"/>
                    <a:pt x="201" y="212"/>
                    <a:pt x="201" y="228"/>
                  </a:cubicBezTo>
                  <a:cubicBezTo>
                    <a:pt x="152" y="228"/>
                    <a:pt x="103" y="228"/>
                    <a:pt x="53" y="228"/>
                  </a:cubicBezTo>
                  <a:cubicBezTo>
                    <a:pt x="53" y="232"/>
                    <a:pt x="52" y="235"/>
                    <a:pt x="52" y="238"/>
                  </a:cubicBezTo>
                  <a:cubicBezTo>
                    <a:pt x="52" y="279"/>
                    <a:pt x="53" y="319"/>
                    <a:pt x="52" y="359"/>
                  </a:cubicBezTo>
                  <a:cubicBezTo>
                    <a:pt x="52" y="368"/>
                    <a:pt x="55" y="370"/>
                    <a:pt x="63" y="370"/>
                  </a:cubicBezTo>
                  <a:cubicBezTo>
                    <a:pt x="112" y="370"/>
                    <a:pt x="162" y="370"/>
                    <a:pt x="211" y="370"/>
                  </a:cubicBezTo>
                  <a:cubicBezTo>
                    <a:pt x="215" y="370"/>
                    <a:pt x="218" y="370"/>
                    <a:pt x="223" y="370"/>
                  </a:cubicBezTo>
                  <a:cubicBezTo>
                    <a:pt x="223" y="386"/>
                    <a:pt x="223" y="401"/>
                    <a:pt x="223" y="416"/>
                  </a:cubicBezTo>
                  <a:cubicBezTo>
                    <a:pt x="149" y="416"/>
                    <a:pt x="74" y="416"/>
                    <a:pt x="0" y="416"/>
                  </a:cubicBezTo>
                  <a:cubicBezTo>
                    <a:pt x="0" y="278"/>
                    <a:pt x="0" y="139"/>
                    <a:pt x="0" y="0"/>
                  </a:cubicBezTo>
                  <a:cubicBezTo>
                    <a:pt x="71" y="0"/>
                    <a:pt x="142" y="0"/>
                    <a:pt x="213" y="0"/>
                  </a:cubicBezTo>
                  <a:cubicBezTo>
                    <a:pt x="213" y="15"/>
                    <a:pt x="213" y="30"/>
                    <a:pt x="213" y="46"/>
                  </a:cubicBezTo>
                  <a:cubicBezTo>
                    <a:pt x="159" y="46"/>
                    <a:pt x="107" y="46"/>
                    <a:pt x="53" y="4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10160343" y="3829396"/>
              <a:ext cx="159608" cy="298319"/>
            </a:xfrm>
            <a:custGeom>
              <a:avLst/>
              <a:gdLst>
                <a:gd name="T0" fmla="*/ 213 w 223"/>
                <a:gd name="T1" fmla="*/ 46 h 416"/>
                <a:gd name="T2" fmla="*/ 53 w 223"/>
                <a:gd name="T3" fmla="*/ 46 h 416"/>
                <a:gd name="T4" fmla="*/ 52 w 223"/>
                <a:gd name="T5" fmla="*/ 55 h 416"/>
                <a:gd name="T6" fmla="*/ 52 w 223"/>
                <a:gd name="T7" fmla="*/ 171 h 416"/>
                <a:gd name="T8" fmla="*/ 62 w 223"/>
                <a:gd name="T9" fmla="*/ 181 h 416"/>
                <a:gd name="T10" fmla="*/ 190 w 223"/>
                <a:gd name="T11" fmla="*/ 181 h 416"/>
                <a:gd name="T12" fmla="*/ 202 w 223"/>
                <a:gd name="T13" fmla="*/ 181 h 416"/>
                <a:gd name="T14" fmla="*/ 202 w 223"/>
                <a:gd name="T15" fmla="*/ 228 h 416"/>
                <a:gd name="T16" fmla="*/ 190 w 223"/>
                <a:gd name="T17" fmla="*/ 228 h 416"/>
                <a:gd name="T18" fmla="*/ 63 w 223"/>
                <a:gd name="T19" fmla="*/ 228 h 416"/>
                <a:gd name="T20" fmla="*/ 52 w 223"/>
                <a:gd name="T21" fmla="*/ 239 h 416"/>
                <a:gd name="T22" fmla="*/ 52 w 223"/>
                <a:gd name="T23" fmla="*/ 360 h 416"/>
                <a:gd name="T24" fmla="*/ 62 w 223"/>
                <a:gd name="T25" fmla="*/ 370 h 416"/>
                <a:gd name="T26" fmla="*/ 210 w 223"/>
                <a:gd name="T27" fmla="*/ 370 h 416"/>
                <a:gd name="T28" fmla="*/ 223 w 223"/>
                <a:gd name="T29" fmla="*/ 370 h 416"/>
                <a:gd name="T30" fmla="*/ 223 w 223"/>
                <a:gd name="T31" fmla="*/ 416 h 416"/>
                <a:gd name="T32" fmla="*/ 0 w 223"/>
                <a:gd name="T33" fmla="*/ 416 h 416"/>
                <a:gd name="T34" fmla="*/ 0 w 223"/>
                <a:gd name="T35" fmla="*/ 0 h 416"/>
                <a:gd name="T36" fmla="*/ 213 w 223"/>
                <a:gd name="T37" fmla="*/ 0 h 416"/>
                <a:gd name="T38" fmla="*/ 213 w 223"/>
                <a:gd name="T39" fmla="*/ 4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" h="416">
                  <a:moveTo>
                    <a:pt x="213" y="46"/>
                  </a:moveTo>
                  <a:cubicBezTo>
                    <a:pt x="160" y="46"/>
                    <a:pt x="107" y="46"/>
                    <a:pt x="53" y="46"/>
                  </a:cubicBezTo>
                  <a:cubicBezTo>
                    <a:pt x="53" y="50"/>
                    <a:pt x="52" y="52"/>
                    <a:pt x="52" y="55"/>
                  </a:cubicBezTo>
                  <a:cubicBezTo>
                    <a:pt x="52" y="94"/>
                    <a:pt x="53" y="133"/>
                    <a:pt x="52" y="171"/>
                  </a:cubicBezTo>
                  <a:cubicBezTo>
                    <a:pt x="52" y="179"/>
                    <a:pt x="55" y="181"/>
                    <a:pt x="62" y="181"/>
                  </a:cubicBezTo>
                  <a:cubicBezTo>
                    <a:pt x="105" y="181"/>
                    <a:pt x="147" y="181"/>
                    <a:pt x="190" y="181"/>
                  </a:cubicBezTo>
                  <a:cubicBezTo>
                    <a:pt x="194" y="181"/>
                    <a:pt x="197" y="181"/>
                    <a:pt x="202" y="181"/>
                  </a:cubicBezTo>
                  <a:cubicBezTo>
                    <a:pt x="202" y="197"/>
                    <a:pt x="202" y="212"/>
                    <a:pt x="202" y="228"/>
                  </a:cubicBezTo>
                  <a:cubicBezTo>
                    <a:pt x="197" y="228"/>
                    <a:pt x="194" y="228"/>
                    <a:pt x="190" y="228"/>
                  </a:cubicBezTo>
                  <a:cubicBezTo>
                    <a:pt x="148" y="228"/>
                    <a:pt x="105" y="228"/>
                    <a:pt x="63" y="228"/>
                  </a:cubicBezTo>
                  <a:cubicBezTo>
                    <a:pt x="55" y="228"/>
                    <a:pt x="52" y="230"/>
                    <a:pt x="52" y="239"/>
                  </a:cubicBezTo>
                  <a:cubicBezTo>
                    <a:pt x="53" y="279"/>
                    <a:pt x="53" y="319"/>
                    <a:pt x="52" y="360"/>
                  </a:cubicBezTo>
                  <a:cubicBezTo>
                    <a:pt x="52" y="368"/>
                    <a:pt x="55" y="370"/>
                    <a:pt x="62" y="370"/>
                  </a:cubicBezTo>
                  <a:cubicBezTo>
                    <a:pt x="112" y="370"/>
                    <a:pt x="161" y="370"/>
                    <a:pt x="210" y="370"/>
                  </a:cubicBezTo>
                  <a:cubicBezTo>
                    <a:pt x="214" y="370"/>
                    <a:pt x="218" y="370"/>
                    <a:pt x="223" y="370"/>
                  </a:cubicBezTo>
                  <a:cubicBezTo>
                    <a:pt x="223" y="385"/>
                    <a:pt x="223" y="401"/>
                    <a:pt x="223" y="416"/>
                  </a:cubicBezTo>
                  <a:cubicBezTo>
                    <a:pt x="148" y="416"/>
                    <a:pt x="74" y="416"/>
                    <a:pt x="0" y="416"/>
                  </a:cubicBezTo>
                  <a:cubicBezTo>
                    <a:pt x="0" y="278"/>
                    <a:pt x="0" y="139"/>
                    <a:pt x="0" y="0"/>
                  </a:cubicBezTo>
                  <a:cubicBezTo>
                    <a:pt x="70" y="0"/>
                    <a:pt x="141" y="0"/>
                    <a:pt x="213" y="0"/>
                  </a:cubicBezTo>
                  <a:cubicBezTo>
                    <a:pt x="213" y="15"/>
                    <a:pt x="213" y="30"/>
                    <a:pt x="213" y="4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9856270" y="3827882"/>
              <a:ext cx="260461" cy="301348"/>
            </a:xfrm>
            <a:custGeom>
              <a:avLst/>
              <a:gdLst>
                <a:gd name="T0" fmla="*/ 0 w 364"/>
                <a:gd name="T1" fmla="*/ 1 h 420"/>
                <a:gd name="T2" fmla="*/ 56 w 364"/>
                <a:gd name="T3" fmla="*/ 1 h 420"/>
                <a:gd name="T4" fmla="*/ 62 w 364"/>
                <a:gd name="T5" fmla="*/ 9 h 420"/>
                <a:gd name="T6" fmla="*/ 127 w 364"/>
                <a:gd name="T7" fmla="*/ 198 h 420"/>
                <a:gd name="T8" fmla="*/ 175 w 364"/>
                <a:gd name="T9" fmla="*/ 336 h 420"/>
                <a:gd name="T10" fmla="*/ 181 w 364"/>
                <a:gd name="T11" fmla="*/ 362 h 420"/>
                <a:gd name="T12" fmla="*/ 214 w 364"/>
                <a:gd name="T13" fmla="*/ 264 h 420"/>
                <a:gd name="T14" fmla="*/ 303 w 364"/>
                <a:gd name="T15" fmla="*/ 10 h 420"/>
                <a:gd name="T16" fmla="*/ 317 w 364"/>
                <a:gd name="T17" fmla="*/ 1 h 420"/>
                <a:gd name="T18" fmla="*/ 364 w 364"/>
                <a:gd name="T19" fmla="*/ 1 h 420"/>
                <a:gd name="T20" fmla="*/ 333 w 364"/>
                <a:gd name="T21" fmla="*/ 86 h 420"/>
                <a:gd name="T22" fmla="*/ 214 w 364"/>
                <a:gd name="T23" fmla="*/ 410 h 420"/>
                <a:gd name="T24" fmla="*/ 201 w 364"/>
                <a:gd name="T25" fmla="*/ 419 h 420"/>
                <a:gd name="T26" fmla="*/ 161 w 364"/>
                <a:gd name="T27" fmla="*/ 419 h 420"/>
                <a:gd name="T28" fmla="*/ 147 w 364"/>
                <a:gd name="T29" fmla="*/ 410 h 420"/>
                <a:gd name="T30" fmla="*/ 19 w 364"/>
                <a:gd name="T31" fmla="*/ 52 h 420"/>
                <a:gd name="T32" fmla="*/ 0 w 364"/>
                <a:gd name="T33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420">
                  <a:moveTo>
                    <a:pt x="0" y="1"/>
                  </a:moveTo>
                  <a:cubicBezTo>
                    <a:pt x="20" y="1"/>
                    <a:pt x="38" y="1"/>
                    <a:pt x="56" y="1"/>
                  </a:cubicBezTo>
                  <a:cubicBezTo>
                    <a:pt x="58" y="1"/>
                    <a:pt x="61" y="6"/>
                    <a:pt x="62" y="9"/>
                  </a:cubicBezTo>
                  <a:cubicBezTo>
                    <a:pt x="84" y="72"/>
                    <a:pt x="106" y="135"/>
                    <a:pt x="127" y="198"/>
                  </a:cubicBezTo>
                  <a:cubicBezTo>
                    <a:pt x="143" y="244"/>
                    <a:pt x="159" y="290"/>
                    <a:pt x="175" y="336"/>
                  </a:cubicBezTo>
                  <a:cubicBezTo>
                    <a:pt x="178" y="345"/>
                    <a:pt x="179" y="354"/>
                    <a:pt x="181" y="362"/>
                  </a:cubicBezTo>
                  <a:cubicBezTo>
                    <a:pt x="192" y="330"/>
                    <a:pt x="203" y="297"/>
                    <a:pt x="214" y="264"/>
                  </a:cubicBezTo>
                  <a:cubicBezTo>
                    <a:pt x="244" y="180"/>
                    <a:pt x="274" y="95"/>
                    <a:pt x="303" y="10"/>
                  </a:cubicBezTo>
                  <a:cubicBezTo>
                    <a:pt x="306" y="3"/>
                    <a:pt x="309" y="0"/>
                    <a:pt x="317" y="1"/>
                  </a:cubicBezTo>
                  <a:cubicBezTo>
                    <a:pt x="332" y="1"/>
                    <a:pt x="348" y="1"/>
                    <a:pt x="364" y="1"/>
                  </a:cubicBezTo>
                  <a:cubicBezTo>
                    <a:pt x="353" y="30"/>
                    <a:pt x="343" y="58"/>
                    <a:pt x="333" y="86"/>
                  </a:cubicBezTo>
                  <a:cubicBezTo>
                    <a:pt x="293" y="194"/>
                    <a:pt x="253" y="302"/>
                    <a:pt x="214" y="410"/>
                  </a:cubicBezTo>
                  <a:cubicBezTo>
                    <a:pt x="211" y="417"/>
                    <a:pt x="208" y="420"/>
                    <a:pt x="201" y="419"/>
                  </a:cubicBezTo>
                  <a:cubicBezTo>
                    <a:pt x="187" y="419"/>
                    <a:pt x="174" y="419"/>
                    <a:pt x="161" y="419"/>
                  </a:cubicBezTo>
                  <a:cubicBezTo>
                    <a:pt x="153" y="420"/>
                    <a:pt x="150" y="417"/>
                    <a:pt x="147" y="410"/>
                  </a:cubicBezTo>
                  <a:cubicBezTo>
                    <a:pt x="105" y="290"/>
                    <a:pt x="62" y="171"/>
                    <a:pt x="19" y="52"/>
                  </a:cubicBezTo>
                  <a:cubicBezTo>
                    <a:pt x="13" y="35"/>
                    <a:pt x="7" y="19"/>
                    <a:pt x="0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7" name="Freeform 25"/>
            <p:cNvSpPr/>
            <p:nvPr/>
          </p:nvSpPr>
          <p:spPr bwMode="auto">
            <a:xfrm>
              <a:off x="7594201" y="3822127"/>
              <a:ext cx="198071" cy="316491"/>
            </a:xfrm>
            <a:custGeom>
              <a:avLst/>
              <a:gdLst>
                <a:gd name="T0" fmla="*/ 248 w 277"/>
                <a:gd name="T1" fmla="*/ 75 h 441"/>
                <a:gd name="T2" fmla="*/ 145 w 277"/>
                <a:gd name="T3" fmla="*/ 49 h 441"/>
                <a:gd name="T4" fmla="*/ 96 w 277"/>
                <a:gd name="T5" fmla="*/ 62 h 441"/>
                <a:gd name="T6" fmla="*/ 89 w 277"/>
                <a:gd name="T7" fmla="*/ 156 h 441"/>
                <a:gd name="T8" fmla="*/ 148 w 277"/>
                <a:gd name="T9" fmla="*/ 192 h 441"/>
                <a:gd name="T10" fmla="*/ 217 w 277"/>
                <a:gd name="T11" fmla="*/ 232 h 441"/>
                <a:gd name="T12" fmla="*/ 258 w 277"/>
                <a:gd name="T13" fmla="*/ 362 h 441"/>
                <a:gd name="T14" fmla="*/ 190 w 277"/>
                <a:gd name="T15" fmla="*/ 423 h 441"/>
                <a:gd name="T16" fmla="*/ 23 w 277"/>
                <a:gd name="T17" fmla="*/ 417 h 441"/>
                <a:gd name="T18" fmla="*/ 9 w 277"/>
                <a:gd name="T19" fmla="*/ 397 h 441"/>
                <a:gd name="T20" fmla="*/ 9 w 277"/>
                <a:gd name="T21" fmla="*/ 350 h 441"/>
                <a:gd name="T22" fmla="*/ 92 w 277"/>
                <a:gd name="T23" fmla="*/ 384 h 441"/>
                <a:gd name="T24" fmla="*/ 168 w 277"/>
                <a:gd name="T25" fmla="*/ 381 h 441"/>
                <a:gd name="T26" fmla="*/ 192 w 277"/>
                <a:gd name="T27" fmla="*/ 282 h 441"/>
                <a:gd name="T28" fmla="*/ 153 w 277"/>
                <a:gd name="T29" fmla="*/ 255 h 441"/>
                <a:gd name="T30" fmla="*/ 61 w 277"/>
                <a:gd name="T31" fmla="*/ 204 h 441"/>
                <a:gd name="T32" fmla="*/ 14 w 277"/>
                <a:gd name="T33" fmla="*/ 143 h 441"/>
                <a:gd name="T34" fmla="*/ 64 w 277"/>
                <a:gd name="T35" fmla="*/ 24 h 441"/>
                <a:gd name="T36" fmla="*/ 174 w 277"/>
                <a:gd name="T37" fmla="*/ 2 h 441"/>
                <a:gd name="T38" fmla="*/ 239 w 277"/>
                <a:gd name="T39" fmla="*/ 13 h 441"/>
                <a:gd name="T40" fmla="*/ 248 w 277"/>
                <a:gd name="T41" fmla="*/ 26 h 441"/>
                <a:gd name="T42" fmla="*/ 248 w 277"/>
                <a:gd name="T43" fmla="*/ 75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7" h="441">
                  <a:moveTo>
                    <a:pt x="248" y="75"/>
                  </a:moveTo>
                  <a:cubicBezTo>
                    <a:pt x="215" y="54"/>
                    <a:pt x="181" y="48"/>
                    <a:pt x="145" y="49"/>
                  </a:cubicBezTo>
                  <a:cubicBezTo>
                    <a:pt x="128" y="50"/>
                    <a:pt x="112" y="54"/>
                    <a:pt x="96" y="62"/>
                  </a:cubicBezTo>
                  <a:cubicBezTo>
                    <a:pt x="57" y="81"/>
                    <a:pt x="57" y="135"/>
                    <a:pt x="89" y="156"/>
                  </a:cubicBezTo>
                  <a:cubicBezTo>
                    <a:pt x="108" y="169"/>
                    <a:pt x="128" y="180"/>
                    <a:pt x="148" y="192"/>
                  </a:cubicBezTo>
                  <a:cubicBezTo>
                    <a:pt x="171" y="205"/>
                    <a:pt x="196" y="217"/>
                    <a:pt x="217" y="232"/>
                  </a:cubicBezTo>
                  <a:cubicBezTo>
                    <a:pt x="263" y="264"/>
                    <a:pt x="277" y="313"/>
                    <a:pt x="258" y="362"/>
                  </a:cubicBezTo>
                  <a:cubicBezTo>
                    <a:pt x="246" y="394"/>
                    <a:pt x="221" y="413"/>
                    <a:pt x="190" y="423"/>
                  </a:cubicBezTo>
                  <a:cubicBezTo>
                    <a:pt x="134" y="441"/>
                    <a:pt x="78" y="436"/>
                    <a:pt x="23" y="417"/>
                  </a:cubicBezTo>
                  <a:cubicBezTo>
                    <a:pt x="13" y="413"/>
                    <a:pt x="8" y="409"/>
                    <a:pt x="9" y="397"/>
                  </a:cubicBezTo>
                  <a:cubicBezTo>
                    <a:pt x="10" y="382"/>
                    <a:pt x="9" y="366"/>
                    <a:pt x="9" y="350"/>
                  </a:cubicBezTo>
                  <a:cubicBezTo>
                    <a:pt x="35" y="369"/>
                    <a:pt x="62" y="379"/>
                    <a:pt x="92" y="384"/>
                  </a:cubicBezTo>
                  <a:cubicBezTo>
                    <a:pt x="117" y="389"/>
                    <a:pt x="143" y="388"/>
                    <a:pt x="168" y="381"/>
                  </a:cubicBezTo>
                  <a:cubicBezTo>
                    <a:pt x="216" y="367"/>
                    <a:pt x="221" y="309"/>
                    <a:pt x="192" y="282"/>
                  </a:cubicBezTo>
                  <a:cubicBezTo>
                    <a:pt x="180" y="272"/>
                    <a:pt x="166" y="263"/>
                    <a:pt x="153" y="255"/>
                  </a:cubicBezTo>
                  <a:cubicBezTo>
                    <a:pt x="123" y="238"/>
                    <a:pt x="91" y="222"/>
                    <a:pt x="61" y="204"/>
                  </a:cubicBezTo>
                  <a:cubicBezTo>
                    <a:pt x="38" y="190"/>
                    <a:pt x="21" y="170"/>
                    <a:pt x="14" y="143"/>
                  </a:cubicBezTo>
                  <a:cubicBezTo>
                    <a:pt x="0" y="94"/>
                    <a:pt x="20" y="49"/>
                    <a:pt x="64" y="24"/>
                  </a:cubicBezTo>
                  <a:cubicBezTo>
                    <a:pt x="98" y="5"/>
                    <a:pt x="135" y="0"/>
                    <a:pt x="174" y="2"/>
                  </a:cubicBezTo>
                  <a:cubicBezTo>
                    <a:pt x="195" y="4"/>
                    <a:pt x="217" y="9"/>
                    <a:pt x="239" y="13"/>
                  </a:cubicBezTo>
                  <a:cubicBezTo>
                    <a:pt x="246" y="14"/>
                    <a:pt x="248" y="18"/>
                    <a:pt x="248" y="26"/>
                  </a:cubicBezTo>
                  <a:cubicBezTo>
                    <a:pt x="247" y="41"/>
                    <a:pt x="248" y="57"/>
                    <a:pt x="248" y="7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10615543" y="3822127"/>
              <a:ext cx="197465" cy="316491"/>
            </a:xfrm>
            <a:custGeom>
              <a:avLst/>
              <a:gdLst>
                <a:gd name="T0" fmla="*/ 247 w 276"/>
                <a:gd name="T1" fmla="*/ 74 h 441"/>
                <a:gd name="T2" fmla="*/ 130 w 276"/>
                <a:gd name="T3" fmla="*/ 51 h 441"/>
                <a:gd name="T4" fmla="*/ 96 w 276"/>
                <a:gd name="T5" fmla="*/ 62 h 441"/>
                <a:gd name="T6" fmla="*/ 89 w 276"/>
                <a:gd name="T7" fmla="*/ 157 h 441"/>
                <a:gd name="T8" fmla="*/ 146 w 276"/>
                <a:gd name="T9" fmla="*/ 191 h 441"/>
                <a:gd name="T10" fmla="*/ 216 w 276"/>
                <a:gd name="T11" fmla="*/ 232 h 441"/>
                <a:gd name="T12" fmla="*/ 257 w 276"/>
                <a:gd name="T13" fmla="*/ 363 h 441"/>
                <a:gd name="T14" fmla="*/ 189 w 276"/>
                <a:gd name="T15" fmla="*/ 423 h 441"/>
                <a:gd name="T16" fmla="*/ 20 w 276"/>
                <a:gd name="T17" fmla="*/ 416 h 441"/>
                <a:gd name="T18" fmla="*/ 8 w 276"/>
                <a:gd name="T19" fmla="*/ 399 h 441"/>
                <a:gd name="T20" fmla="*/ 8 w 276"/>
                <a:gd name="T21" fmla="*/ 350 h 441"/>
                <a:gd name="T22" fmla="*/ 16 w 276"/>
                <a:gd name="T23" fmla="*/ 355 h 441"/>
                <a:gd name="T24" fmla="*/ 167 w 276"/>
                <a:gd name="T25" fmla="*/ 381 h 441"/>
                <a:gd name="T26" fmla="*/ 191 w 276"/>
                <a:gd name="T27" fmla="*/ 283 h 441"/>
                <a:gd name="T28" fmla="*/ 152 w 276"/>
                <a:gd name="T29" fmla="*/ 255 h 441"/>
                <a:gd name="T30" fmla="*/ 60 w 276"/>
                <a:gd name="T31" fmla="*/ 204 h 441"/>
                <a:gd name="T32" fmla="*/ 13 w 276"/>
                <a:gd name="T33" fmla="*/ 143 h 441"/>
                <a:gd name="T34" fmla="*/ 63 w 276"/>
                <a:gd name="T35" fmla="*/ 24 h 441"/>
                <a:gd name="T36" fmla="*/ 173 w 276"/>
                <a:gd name="T37" fmla="*/ 2 h 441"/>
                <a:gd name="T38" fmla="*/ 238 w 276"/>
                <a:gd name="T39" fmla="*/ 13 h 441"/>
                <a:gd name="T40" fmla="*/ 247 w 276"/>
                <a:gd name="T41" fmla="*/ 26 h 441"/>
                <a:gd name="T42" fmla="*/ 247 w 276"/>
                <a:gd name="T43" fmla="*/ 74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6" h="441">
                  <a:moveTo>
                    <a:pt x="247" y="74"/>
                  </a:moveTo>
                  <a:cubicBezTo>
                    <a:pt x="209" y="52"/>
                    <a:pt x="171" y="45"/>
                    <a:pt x="130" y="51"/>
                  </a:cubicBezTo>
                  <a:cubicBezTo>
                    <a:pt x="118" y="53"/>
                    <a:pt x="107" y="57"/>
                    <a:pt x="96" y="62"/>
                  </a:cubicBezTo>
                  <a:cubicBezTo>
                    <a:pt x="55" y="80"/>
                    <a:pt x="57" y="136"/>
                    <a:pt x="89" y="157"/>
                  </a:cubicBezTo>
                  <a:cubicBezTo>
                    <a:pt x="107" y="170"/>
                    <a:pt x="127" y="180"/>
                    <a:pt x="146" y="191"/>
                  </a:cubicBezTo>
                  <a:cubicBezTo>
                    <a:pt x="170" y="205"/>
                    <a:pt x="194" y="216"/>
                    <a:pt x="216" y="232"/>
                  </a:cubicBezTo>
                  <a:cubicBezTo>
                    <a:pt x="262" y="264"/>
                    <a:pt x="276" y="313"/>
                    <a:pt x="257" y="363"/>
                  </a:cubicBezTo>
                  <a:cubicBezTo>
                    <a:pt x="245" y="394"/>
                    <a:pt x="220" y="413"/>
                    <a:pt x="189" y="423"/>
                  </a:cubicBezTo>
                  <a:cubicBezTo>
                    <a:pt x="132" y="441"/>
                    <a:pt x="76" y="436"/>
                    <a:pt x="20" y="416"/>
                  </a:cubicBezTo>
                  <a:cubicBezTo>
                    <a:pt x="12" y="413"/>
                    <a:pt x="8" y="408"/>
                    <a:pt x="8" y="399"/>
                  </a:cubicBezTo>
                  <a:cubicBezTo>
                    <a:pt x="9" y="383"/>
                    <a:pt x="8" y="367"/>
                    <a:pt x="8" y="350"/>
                  </a:cubicBezTo>
                  <a:cubicBezTo>
                    <a:pt x="12" y="352"/>
                    <a:pt x="14" y="354"/>
                    <a:pt x="16" y="355"/>
                  </a:cubicBezTo>
                  <a:cubicBezTo>
                    <a:pt x="63" y="384"/>
                    <a:pt x="113" y="395"/>
                    <a:pt x="167" y="381"/>
                  </a:cubicBezTo>
                  <a:cubicBezTo>
                    <a:pt x="214" y="368"/>
                    <a:pt x="220" y="310"/>
                    <a:pt x="191" y="283"/>
                  </a:cubicBezTo>
                  <a:cubicBezTo>
                    <a:pt x="180" y="272"/>
                    <a:pt x="166" y="263"/>
                    <a:pt x="152" y="255"/>
                  </a:cubicBezTo>
                  <a:cubicBezTo>
                    <a:pt x="122" y="238"/>
                    <a:pt x="90" y="222"/>
                    <a:pt x="60" y="204"/>
                  </a:cubicBezTo>
                  <a:cubicBezTo>
                    <a:pt x="37" y="190"/>
                    <a:pt x="20" y="170"/>
                    <a:pt x="13" y="143"/>
                  </a:cubicBezTo>
                  <a:cubicBezTo>
                    <a:pt x="0" y="94"/>
                    <a:pt x="19" y="49"/>
                    <a:pt x="63" y="24"/>
                  </a:cubicBezTo>
                  <a:cubicBezTo>
                    <a:pt x="98" y="5"/>
                    <a:pt x="135" y="0"/>
                    <a:pt x="173" y="2"/>
                  </a:cubicBezTo>
                  <a:cubicBezTo>
                    <a:pt x="195" y="4"/>
                    <a:pt x="216" y="9"/>
                    <a:pt x="238" y="13"/>
                  </a:cubicBezTo>
                  <a:cubicBezTo>
                    <a:pt x="245" y="14"/>
                    <a:pt x="247" y="19"/>
                    <a:pt x="247" y="26"/>
                  </a:cubicBezTo>
                  <a:cubicBezTo>
                    <a:pt x="247" y="42"/>
                    <a:pt x="247" y="57"/>
                    <a:pt x="247" y="7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11177956" y="3827882"/>
              <a:ext cx="232597" cy="300742"/>
            </a:xfrm>
            <a:custGeom>
              <a:avLst/>
              <a:gdLst>
                <a:gd name="T0" fmla="*/ 187 w 325"/>
                <a:gd name="T1" fmla="*/ 419 h 419"/>
                <a:gd name="T2" fmla="*/ 139 w 325"/>
                <a:gd name="T3" fmla="*/ 419 h 419"/>
                <a:gd name="T4" fmla="*/ 133 w 325"/>
                <a:gd name="T5" fmla="*/ 410 h 419"/>
                <a:gd name="T6" fmla="*/ 133 w 325"/>
                <a:gd name="T7" fmla="*/ 277 h 419"/>
                <a:gd name="T8" fmla="*/ 128 w 325"/>
                <a:gd name="T9" fmla="*/ 256 h 419"/>
                <a:gd name="T10" fmla="*/ 5 w 325"/>
                <a:gd name="T11" fmla="*/ 12 h 419"/>
                <a:gd name="T12" fmla="*/ 0 w 325"/>
                <a:gd name="T13" fmla="*/ 1 h 419"/>
                <a:gd name="T14" fmla="*/ 58 w 325"/>
                <a:gd name="T15" fmla="*/ 1 h 419"/>
                <a:gd name="T16" fmla="*/ 64 w 325"/>
                <a:gd name="T17" fmla="*/ 7 h 419"/>
                <a:gd name="T18" fmla="*/ 160 w 325"/>
                <a:gd name="T19" fmla="*/ 209 h 419"/>
                <a:gd name="T20" fmla="*/ 162 w 325"/>
                <a:gd name="T21" fmla="*/ 211 h 419"/>
                <a:gd name="T22" fmla="*/ 185 w 325"/>
                <a:gd name="T23" fmla="*/ 165 h 419"/>
                <a:gd name="T24" fmla="*/ 264 w 325"/>
                <a:gd name="T25" fmla="*/ 9 h 419"/>
                <a:gd name="T26" fmla="*/ 277 w 325"/>
                <a:gd name="T27" fmla="*/ 1 h 419"/>
                <a:gd name="T28" fmla="*/ 325 w 325"/>
                <a:gd name="T29" fmla="*/ 1 h 419"/>
                <a:gd name="T30" fmla="*/ 320 w 325"/>
                <a:gd name="T31" fmla="*/ 11 h 419"/>
                <a:gd name="T32" fmla="*/ 192 w 325"/>
                <a:gd name="T33" fmla="*/ 258 h 419"/>
                <a:gd name="T34" fmla="*/ 187 w 325"/>
                <a:gd name="T35" fmla="*/ 275 h 419"/>
                <a:gd name="T36" fmla="*/ 187 w 325"/>
                <a:gd name="T37" fmla="*/ 406 h 419"/>
                <a:gd name="T38" fmla="*/ 187 w 325"/>
                <a:gd name="T39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5" h="419">
                  <a:moveTo>
                    <a:pt x="187" y="419"/>
                  </a:moveTo>
                  <a:cubicBezTo>
                    <a:pt x="170" y="419"/>
                    <a:pt x="155" y="419"/>
                    <a:pt x="139" y="419"/>
                  </a:cubicBezTo>
                  <a:cubicBezTo>
                    <a:pt x="132" y="419"/>
                    <a:pt x="133" y="414"/>
                    <a:pt x="133" y="410"/>
                  </a:cubicBezTo>
                  <a:cubicBezTo>
                    <a:pt x="133" y="366"/>
                    <a:pt x="134" y="322"/>
                    <a:pt x="133" y="277"/>
                  </a:cubicBezTo>
                  <a:cubicBezTo>
                    <a:pt x="133" y="270"/>
                    <a:pt x="131" y="263"/>
                    <a:pt x="128" y="256"/>
                  </a:cubicBezTo>
                  <a:cubicBezTo>
                    <a:pt x="88" y="175"/>
                    <a:pt x="46" y="94"/>
                    <a:pt x="5" y="12"/>
                  </a:cubicBezTo>
                  <a:cubicBezTo>
                    <a:pt x="4" y="9"/>
                    <a:pt x="2" y="6"/>
                    <a:pt x="0" y="1"/>
                  </a:cubicBezTo>
                  <a:cubicBezTo>
                    <a:pt x="20" y="1"/>
                    <a:pt x="39" y="1"/>
                    <a:pt x="58" y="1"/>
                  </a:cubicBezTo>
                  <a:cubicBezTo>
                    <a:pt x="60" y="1"/>
                    <a:pt x="62" y="5"/>
                    <a:pt x="64" y="7"/>
                  </a:cubicBezTo>
                  <a:cubicBezTo>
                    <a:pt x="96" y="74"/>
                    <a:pt x="128" y="142"/>
                    <a:pt x="160" y="209"/>
                  </a:cubicBezTo>
                  <a:cubicBezTo>
                    <a:pt x="160" y="210"/>
                    <a:pt x="161" y="210"/>
                    <a:pt x="162" y="211"/>
                  </a:cubicBezTo>
                  <a:cubicBezTo>
                    <a:pt x="170" y="196"/>
                    <a:pt x="177" y="180"/>
                    <a:pt x="185" y="165"/>
                  </a:cubicBezTo>
                  <a:cubicBezTo>
                    <a:pt x="211" y="113"/>
                    <a:pt x="238" y="61"/>
                    <a:pt x="264" y="9"/>
                  </a:cubicBezTo>
                  <a:cubicBezTo>
                    <a:pt x="267" y="3"/>
                    <a:pt x="270" y="0"/>
                    <a:pt x="277" y="1"/>
                  </a:cubicBezTo>
                  <a:cubicBezTo>
                    <a:pt x="292" y="1"/>
                    <a:pt x="307" y="1"/>
                    <a:pt x="325" y="1"/>
                  </a:cubicBezTo>
                  <a:cubicBezTo>
                    <a:pt x="323" y="5"/>
                    <a:pt x="321" y="8"/>
                    <a:pt x="320" y="11"/>
                  </a:cubicBezTo>
                  <a:cubicBezTo>
                    <a:pt x="277" y="93"/>
                    <a:pt x="234" y="175"/>
                    <a:pt x="192" y="258"/>
                  </a:cubicBezTo>
                  <a:cubicBezTo>
                    <a:pt x="189" y="263"/>
                    <a:pt x="187" y="269"/>
                    <a:pt x="187" y="275"/>
                  </a:cubicBezTo>
                  <a:cubicBezTo>
                    <a:pt x="187" y="319"/>
                    <a:pt x="187" y="362"/>
                    <a:pt x="187" y="406"/>
                  </a:cubicBezTo>
                  <a:cubicBezTo>
                    <a:pt x="187" y="410"/>
                    <a:pt x="187" y="414"/>
                    <a:pt x="187" y="4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50" name="Freeform 28"/>
            <p:cNvSpPr/>
            <p:nvPr/>
          </p:nvSpPr>
          <p:spPr bwMode="auto">
            <a:xfrm>
              <a:off x="10950204" y="3828790"/>
              <a:ext cx="211094" cy="298925"/>
            </a:xfrm>
            <a:custGeom>
              <a:avLst/>
              <a:gdLst>
                <a:gd name="T0" fmla="*/ 295 w 295"/>
                <a:gd name="T1" fmla="*/ 0 h 417"/>
                <a:gd name="T2" fmla="*/ 295 w 295"/>
                <a:gd name="T3" fmla="*/ 42 h 417"/>
                <a:gd name="T4" fmla="*/ 286 w 295"/>
                <a:gd name="T5" fmla="*/ 47 h 417"/>
                <a:gd name="T6" fmla="*/ 185 w 295"/>
                <a:gd name="T7" fmla="*/ 47 h 417"/>
                <a:gd name="T8" fmla="*/ 174 w 295"/>
                <a:gd name="T9" fmla="*/ 47 h 417"/>
                <a:gd name="T10" fmla="*/ 174 w 295"/>
                <a:gd name="T11" fmla="*/ 417 h 417"/>
                <a:gd name="T12" fmla="*/ 120 w 295"/>
                <a:gd name="T13" fmla="*/ 417 h 417"/>
                <a:gd name="T14" fmla="*/ 120 w 295"/>
                <a:gd name="T15" fmla="*/ 48 h 417"/>
                <a:gd name="T16" fmla="*/ 0 w 295"/>
                <a:gd name="T17" fmla="*/ 48 h 417"/>
                <a:gd name="T18" fmla="*/ 0 w 295"/>
                <a:gd name="T19" fmla="*/ 0 h 417"/>
                <a:gd name="T20" fmla="*/ 295 w 295"/>
                <a:gd name="T2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17">
                  <a:moveTo>
                    <a:pt x="295" y="0"/>
                  </a:moveTo>
                  <a:cubicBezTo>
                    <a:pt x="295" y="15"/>
                    <a:pt x="294" y="28"/>
                    <a:pt x="295" y="42"/>
                  </a:cubicBezTo>
                  <a:cubicBezTo>
                    <a:pt x="295" y="48"/>
                    <a:pt x="290" y="47"/>
                    <a:pt x="286" y="47"/>
                  </a:cubicBezTo>
                  <a:cubicBezTo>
                    <a:pt x="252" y="47"/>
                    <a:pt x="219" y="47"/>
                    <a:pt x="185" y="47"/>
                  </a:cubicBezTo>
                  <a:cubicBezTo>
                    <a:pt x="182" y="47"/>
                    <a:pt x="178" y="47"/>
                    <a:pt x="174" y="47"/>
                  </a:cubicBezTo>
                  <a:cubicBezTo>
                    <a:pt x="174" y="171"/>
                    <a:pt x="174" y="294"/>
                    <a:pt x="174" y="417"/>
                  </a:cubicBezTo>
                  <a:cubicBezTo>
                    <a:pt x="156" y="417"/>
                    <a:pt x="139" y="417"/>
                    <a:pt x="120" y="417"/>
                  </a:cubicBezTo>
                  <a:cubicBezTo>
                    <a:pt x="120" y="294"/>
                    <a:pt x="120" y="172"/>
                    <a:pt x="120" y="48"/>
                  </a:cubicBezTo>
                  <a:cubicBezTo>
                    <a:pt x="80" y="48"/>
                    <a:pt x="40" y="48"/>
                    <a:pt x="0" y="48"/>
                  </a:cubicBezTo>
                  <a:cubicBezTo>
                    <a:pt x="0" y="31"/>
                    <a:pt x="0" y="16"/>
                    <a:pt x="0" y="0"/>
                  </a:cubicBezTo>
                  <a:cubicBezTo>
                    <a:pt x="98" y="0"/>
                    <a:pt x="196" y="0"/>
                    <a:pt x="295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51" name="Freeform 29"/>
            <p:cNvSpPr/>
            <p:nvPr/>
          </p:nvSpPr>
          <p:spPr bwMode="auto">
            <a:xfrm>
              <a:off x="5064403" y="3828790"/>
              <a:ext cx="115996" cy="309828"/>
            </a:xfrm>
            <a:custGeom>
              <a:avLst/>
              <a:gdLst>
                <a:gd name="T0" fmla="*/ 0 w 162"/>
                <a:gd name="T1" fmla="*/ 369 h 432"/>
                <a:gd name="T2" fmla="*/ 38 w 162"/>
                <a:gd name="T3" fmla="*/ 377 h 432"/>
                <a:gd name="T4" fmla="*/ 97 w 162"/>
                <a:gd name="T5" fmla="*/ 338 h 432"/>
                <a:gd name="T6" fmla="*/ 108 w 162"/>
                <a:gd name="T7" fmla="*/ 264 h 432"/>
                <a:gd name="T8" fmla="*/ 109 w 162"/>
                <a:gd name="T9" fmla="*/ 13 h 432"/>
                <a:gd name="T10" fmla="*/ 109 w 162"/>
                <a:gd name="T11" fmla="*/ 0 h 432"/>
                <a:gd name="T12" fmla="*/ 161 w 162"/>
                <a:gd name="T13" fmla="*/ 0 h 432"/>
                <a:gd name="T14" fmla="*/ 162 w 162"/>
                <a:gd name="T15" fmla="*/ 6 h 432"/>
                <a:gd name="T16" fmla="*/ 161 w 162"/>
                <a:gd name="T17" fmla="*/ 276 h 432"/>
                <a:gd name="T18" fmla="*/ 139 w 162"/>
                <a:gd name="T19" fmla="*/ 370 h 432"/>
                <a:gd name="T20" fmla="*/ 8 w 162"/>
                <a:gd name="T21" fmla="*/ 420 h 432"/>
                <a:gd name="T22" fmla="*/ 1 w 162"/>
                <a:gd name="T23" fmla="*/ 413 h 432"/>
                <a:gd name="T24" fmla="*/ 0 w 162"/>
                <a:gd name="T25" fmla="*/ 369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32">
                  <a:moveTo>
                    <a:pt x="0" y="369"/>
                  </a:moveTo>
                  <a:cubicBezTo>
                    <a:pt x="14" y="372"/>
                    <a:pt x="26" y="376"/>
                    <a:pt x="38" y="377"/>
                  </a:cubicBezTo>
                  <a:cubicBezTo>
                    <a:pt x="67" y="379"/>
                    <a:pt x="86" y="365"/>
                    <a:pt x="97" y="338"/>
                  </a:cubicBezTo>
                  <a:cubicBezTo>
                    <a:pt x="107" y="315"/>
                    <a:pt x="108" y="289"/>
                    <a:pt x="108" y="264"/>
                  </a:cubicBezTo>
                  <a:cubicBezTo>
                    <a:pt x="109" y="180"/>
                    <a:pt x="109" y="97"/>
                    <a:pt x="109" y="13"/>
                  </a:cubicBezTo>
                  <a:cubicBezTo>
                    <a:pt x="109" y="9"/>
                    <a:pt x="109" y="5"/>
                    <a:pt x="109" y="0"/>
                  </a:cubicBezTo>
                  <a:cubicBezTo>
                    <a:pt x="127" y="0"/>
                    <a:pt x="144" y="0"/>
                    <a:pt x="161" y="0"/>
                  </a:cubicBezTo>
                  <a:cubicBezTo>
                    <a:pt x="162" y="3"/>
                    <a:pt x="162" y="4"/>
                    <a:pt x="162" y="6"/>
                  </a:cubicBezTo>
                  <a:cubicBezTo>
                    <a:pt x="162" y="96"/>
                    <a:pt x="162" y="186"/>
                    <a:pt x="161" y="276"/>
                  </a:cubicBezTo>
                  <a:cubicBezTo>
                    <a:pt x="161" y="308"/>
                    <a:pt x="156" y="341"/>
                    <a:pt x="139" y="370"/>
                  </a:cubicBezTo>
                  <a:cubicBezTo>
                    <a:pt x="108" y="423"/>
                    <a:pt x="54" y="432"/>
                    <a:pt x="8" y="420"/>
                  </a:cubicBezTo>
                  <a:cubicBezTo>
                    <a:pt x="5" y="419"/>
                    <a:pt x="1" y="416"/>
                    <a:pt x="1" y="413"/>
                  </a:cubicBezTo>
                  <a:cubicBezTo>
                    <a:pt x="0" y="398"/>
                    <a:pt x="0" y="383"/>
                    <a:pt x="0" y="3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52" name="Freeform 30"/>
            <p:cNvSpPr/>
            <p:nvPr/>
          </p:nvSpPr>
          <p:spPr bwMode="auto">
            <a:xfrm>
              <a:off x="5255508" y="3828790"/>
              <a:ext cx="37252" cy="298925"/>
            </a:xfrm>
            <a:custGeom>
              <a:avLst/>
              <a:gdLst>
                <a:gd name="T0" fmla="*/ 0 w 52"/>
                <a:gd name="T1" fmla="*/ 0 h 417"/>
                <a:gd name="T2" fmla="*/ 52 w 52"/>
                <a:gd name="T3" fmla="*/ 0 h 417"/>
                <a:gd name="T4" fmla="*/ 52 w 52"/>
                <a:gd name="T5" fmla="*/ 417 h 417"/>
                <a:gd name="T6" fmla="*/ 0 w 52"/>
                <a:gd name="T7" fmla="*/ 417 h 417"/>
                <a:gd name="T8" fmla="*/ 0 w 52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17">
                  <a:moveTo>
                    <a:pt x="0" y="0"/>
                  </a:moveTo>
                  <a:cubicBezTo>
                    <a:pt x="18" y="0"/>
                    <a:pt x="35" y="0"/>
                    <a:pt x="52" y="0"/>
                  </a:cubicBezTo>
                  <a:cubicBezTo>
                    <a:pt x="52" y="139"/>
                    <a:pt x="52" y="278"/>
                    <a:pt x="52" y="417"/>
                  </a:cubicBezTo>
                  <a:cubicBezTo>
                    <a:pt x="35" y="417"/>
                    <a:pt x="18" y="417"/>
                    <a:pt x="0" y="417"/>
                  </a:cubicBezTo>
                  <a:cubicBezTo>
                    <a:pt x="0" y="279"/>
                    <a:pt x="0" y="14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53" name="Freeform 31"/>
            <p:cNvSpPr/>
            <p:nvPr/>
          </p:nvSpPr>
          <p:spPr bwMode="auto">
            <a:xfrm>
              <a:off x="9775406" y="3829396"/>
              <a:ext cx="37252" cy="299228"/>
            </a:xfrm>
            <a:custGeom>
              <a:avLst/>
              <a:gdLst>
                <a:gd name="T0" fmla="*/ 52 w 52"/>
                <a:gd name="T1" fmla="*/ 417 h 417"/>
                <a:gd name="T2" fmla="*/ 0 w 52"/>
                <a:gd name="T3" fmla="*/ 417 h 417"/>
                <a:gd name="T4" fmla="*/ 0 w 52"/>
                <a:gd name="T5" fmla="*/ 0 h 417"/>
                <a:gd name="T6" fmla="*/ 52 w 52"/>
                <a:gd name="T7" fmla="*/ 0 h 417"/>
                <a:gd name="T8" fmla="*/ 52 w 52"/>
                <a:gd name="T9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17">
                  <a:moveTo>
                    <a:pt x="52" y="417"/>
                  </a:moveTo>
                  <a:cubicBezTo>
                    <a:pt x="34" y="417"/>
                    <a:pt x="17" y="417"/>
                    <a:pt x="0" y="417"/>
                  </a:cubicBezTo>
                  <a:cubicBezTo>
                    <a:pt x="0" y="278"/>
                    <a:pt x="0" y="139"/>
                    <a:pt x="0" y="0"/>
                  </a:cubicBezTo>
                  <a:cubicBezTo>
                    <a:pt x="17" y="0"/>
                    <a:pt x="34" y="0"/>
                    <a:pt x="52" y="0"/>
                  </a:cubicBezTo>
                  <a:cubicBezTo>
                    <a:pt x="52" y="138"/>
                    <a:pt x="52" y="277"/>
                    <a:pt x="52" y="41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  <p:sp>
          <p:nvSpPr>
            <p:cNvPr id="54" name="Freeform 32"/>
            <p:cNvSpPr/>
            <p:nvPr/>
          </p:nvSpPr>
          <p:spPr bwMode="auto">
            <a:xfrm>
              <a:off x="10863889" y="3829396"/>
              <a:ext cx="36949" cy="298319"/>
            </a:xfrm>
            <a:custGeom>
              <a:avLst/>
              <a:gdLst>
                <a:gd name="T0" fmla="*/ 0 w 52"/>
                <a:gd name="T1" fmla="*/ 416 h 416"/>
                <a:gd name="T2" fmla="*/ 0 w 52"/>
                <a:gd name="T3" fmla="*/ 0 h 416"/>
                <a:gd name="T4" fmla="*/ 52 w 52"/>
                <a:gd name="T5" fmla="*/ 0 h 416"/>
                <a:gd name="T6" fmla="*/ 52 w 52"/>
                <a:gd name="T7" fmla="*/ 416 h 416"/>
                <a:gd name="T8" fmla="*/ 0 w 5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16">
                  <a:moveTo>
                    <a:pt x="0" y="416"/>
                  </a:moveTo>
                  <a:cubicBezTo>
                    <a:pt x="0" y="277"/>
                    <a:pt x="0" y="139"/>
                    <a:pt x="0" y="0"/>
                  </a:cubicBezTo>
                  <a:cubicBezTo>
                    <a:pt x="17" y="0"/>
                    <a:pt x="34" y="0"/>
                    <a:pt x="52" y="0"/>
                  </a:cubicBezTo>
                  <a:cubicBezTo>
                    <a:pt x="52" y="138"/>
                    <a:pt x="52" y="277"/>
                    <a:pt x="52" y="416"/>
                  </a:cubicBezTo>
                  <a:cubicBezTo>
                    <a:pt x="35" y="416"/>
                    <a:pt x="18" y="416"/>
                    <a:pt x="0" y="41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35005" tIns="67502" rIns="135005" bIns="67502" numCol="1" anchor="t" anchorCtr="0" compatLnSpc="1"/>
            <a:lstStyle/>
            <a:p>
              <a:endParaRPr lang="zh-CN" altLang="en-US" sz="2660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9574535" y="151505"/>
            <a:ext cx="465920" cy="465920"/>
            <a:chOff x="1128982" y="2642197"/>
            <a:chExt cx="1774763" cy="1774763"/>
          </a:xfrm>
        </p:grpSpPr>
        <p:grpSp>
          <p:nvGrpSpPr>
            <p:cNvPr id="56" name="组合 55"/>
            <p:cNvGrpSpPr/>
            <p:nvPr/>
          </p:nvGrpSpPr>
          <p:grpSpPr>
            <a:xfrm>
              <a:off x="1277721" y="2786671"/>
              <a:ext cx="1477284" cy="1485815"/>
              <a:chOff x="3767138" y="1090613"/>
              <a:chExt cx="4673600" cy="4700588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5795963" y="3930651"/>
                <a:ext cx="92075" cy="177800"/>
              </a:xfrm>
              <a:custGeom>
                <a:avLst/>
                <a:gdLst>
                  <a:gd name="T0" fmla="*/ 12 w 12"/>
                  <a:gd name="T1" fmla="*/ 0 h 23"/>
                  <a:gd name="T2" fmla="*/ 12 w 12"/>
                  <a:gd name="T3" fmla="*/ 23 h 23"/>
                  <a:gd name="T4" fmla="*/ 6 w 12"/>
                  <a:gd name="T5" fmla="*/ 23 h 23"/>
                  <a:gd name="T6" fmla="*/ 6 w 12"/>
                  <a:gd name="T7" fmla="*/ 8 h 23"/>
                  <a:gd name="T8" fmla="*/ 0 w 12"/>
                  <a:gd name="T9" fmla="*/ 11 h 23"/>
                  <a:gd name="T10" fmla="*/ 0 w 12"/>
                  <a:gd name="T11" fmla="*/ 5 h 23"/>
                  <a:gd name="T12" fmla="*/ 7 w 12"/>
                  <a:gd name="T13" fmla="*/ 0 h 23"/>
                  <a:gd name="T14" fmla="*/ 12 w 12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12" y="0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2" y="10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5" y="2"/>
                      <a:pt x="7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5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5964238" y="3930651"/>
                <a:ext cx="147638" cy="177800"/>
              </a:xfrm>
              <a:custGeom>
                <a:avLst/>
                <a:gdLst>
                  <a:gd name="T0" fmla="*/ 12 w 19"/>
                  <a:gd name="T1" fmla="*/ 14 h 23"/>
                  <a:gd name="T2" fmla="*/ 10 w 19"/>
                  <a:gd name="T3" fmla="*/ 15 h 23"/>
                  <a:gd name="T4" fmla="*/ 10 w 19"/>
                  <a:gd name="T5" fmla="*/ 12 h 23"/>
                  <a:gd name="T6" fmla="*/ 10 w 19"/>
                  <a:gd name="T7" fmla="*/ 12 h 23"/>
                  <a:gd name="T8" fmla="*/ 12 w 19"/>
                  <a:gd name="T9" fmla="*/ 10 h 23"/>
                  <a:gd name="T10" fmla="*/ 12 w 19"/>
                  <a:gd name="T11" fmla="*/ 7 h 23"/>
                  <a:gd name="T12" fmla="*/ 12 w 19"/>
                  <a:gd name="T13" fmla="*/ 4 h 23"/>
                  <a:gd name="T14" fmla="*/ 10 w 19"/>
                  <a:gd name="T15" fmla="*/ 4 h 23"/>
                  <a:gd name="T16" fmla="*/ 10 w 19"/>
                  <a:gd name="T17" fmla="*/ 0 h 23"/>
                  <a:gd name="T18" fmla="*/ 15 w 19"/>
                  <a:gd name="T19" fmla="*/ 2 h 23"/>
                  <a:gd name="T20" fmla="*/ 19 w 19"/>
                  <a:gd name="T21" fmla="*/ 9 h 23"/>
                  <a:gd name="T22" fmla="*/ 18 w 19"/>
                  <a:gd name="T23" fmla="*/ 16 h 23"/>
                  <a:gd name="T24" fmla="*/ 15 w 19"/>
                  <a:gd name="T25" fmla="*/ 21 h 23"/>
                  <a:gd name="T26" fmla="*/ 10 w 19"/>
                  <a:gd name="T27" fmla="*/ 23 h 23"/>
                  <a:gd name="T28" fmla="*/ 10 w 19"/>
                  <a:gd name="T29" fmla="*/ 19 h 23"/>
                  <a:gd name="T30" fmla="*/ 11 w 19"/>
                  <a:gd name="T31" fmla="*/ 18 h 23"/>
                  <a:gd name="T32" fmla="*/ 13 w 19"/>
                  <a:gd name="T33" fmla="*/ 14 h 23"/>
                  <a:gd name="T34" fmla="*/ 12 w 19"/>
                  <a:gd name="T35" fmla="*/ 14 h 23"/>
                  <a:gd name="T36" fmla="*/ 10 w 19"/>
                  <a:gd name="T37" fmla="*/ 15 h 23"/>
                  <a:gd name="T38" fmla="*/ 8 w 19"/>
                  <a:gd name="T39" fmla="*/ 15 h 23"/>
                  <a:gd name="T40" fmla="*/ 3 w 19"/>
                  <a:gd name="T41" fmla="*/ 13 h 23"/>
                  <a:gd name="T42" fmla="*/ 1 w 19"/>
                  <a:gd name="T43" fmla="*/ 9 h 23"/>
                  <a:gd name="T44" fmla="*/ 2 w 19"/>
                  <a:gd name="T45" fmla="*/ 3 h 23"/>
                  <a:gd name="T46" fmla="*/ 9 w 19"/>
                  <a:gd name="T47" fmla="*/ 0 h 23"/>
                  <a:gd name="T48" fmla="*/ 10 w 19"/>
                  <a:gd name="T49" fmla="*/ 0 h 23"/>
                  <a:gd name="T50" fmla="*/ 10 w 19"/>
                  <a:gd name="T51" fmla="*/ 4 h 23"/>
                  <a:gd name="T52" fmla="*/ 9 w 19"/>
                  <a:gd name="T53" fmla="*/ 4 h 23"/>
                  <a:gd name="T54" fmla="*/ 7 w 19"/>
                  <a:gd name="T55" fmla="*/ 5 h 23"/>
                  <a:gd name="T56" fmla="*/ 7 w 19"/>
                  <a:gd name="T57" fmla="*/ 9 h 23"/>
                  <a:gd name="T58" fmla="*/ 8 w 19"/>
                  <a:gd name="T59" fmla="*/ 11 h 23"/>
                  <a:gd name="T60" fmla="*/ 10 w 19"/>
                  <a:gd name="T61" fmla="*/ 12 h 23"/>
                  <a:gd name="T62" fmla="*/ 10 w 19"/>
                  <a:gd name="T63" fmla="*/ 15 h 23"/>
                  <a:gd name="T64" fmla="*/ 10 w 19"/>
                  <a:gd name="T65" fmla="*/ 23 h 23"/>
                  <a:gd name="T66" fmla="*/ 9 w 19"/>
                  <a:gd name="T67" fmla="*/ 23 h 23"/>
                  <a:gd name="T68" fmla="*/ 4 w 19"/>
                  <a:gd name="T69" fmla="*/ 22 h 23"/>
                  <a:gd name="T70" fmla="*/ 1 w 19"/>
                  <a:gd name="T71" fmla="*/ 18 h 23"/>
                  <a:gd name="T72" fmla="*/ 7 w 19"/>
                  <a:gd name="T73" fmla="*/ 17 h 23"/>
                  <a:gd name="T74" fmla="*/ 9 w 19"/>
                  <a:gd name="T75" fmla="*/ 19 h 23"/>
                  <a:gd name="T76" fmla="*/ 10 w 19"/>
                  <a:gd name="T77" fmla="*/ 19 h 23"/>
                  <a:gd name="T78" fmla="*/ 10 w 19"/>
                  <a:gd name="T7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3">
                    <a:moveTo>
                      <a:pt x="12" y="14"/>
                    </a:moveTo>
                    <a:cubicBezTo>
                      <a:pt x="12" y="14"/>
                      <a:pt x="11" y="15"/>
                      <a:pt x="10" y="15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1"/>
                      <a:pt x="12" y="10"/>
                    </a:cubicBezTo>
                    <a:cubicBezTo>
                      <a:pt x="13" y="9"/>
                      <a:pt x="13" y="8"/>
                      <a:pt x="12" y="7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7" y="4"/>
                      <a:pt x="18" y="6"/>
                      <a:pt x="19" y="9"/>
                    </a:cubicBezTo>
                    <a:cubicBezTo>
                      <a:pt x="19" y="11"/>
                      <a:pt x="19" y="13"/>
                      <a:pt x="18" y="16"/>
                    </a:cubicBezTo>
                    <a:cubicBezTo>
                      <a:pt x="18" y="18"/>
                      <a:pt x="17" y="20"/>
                      <a:pt x="15" y="21"/>
                    </a:cubicBezTo>
                    <a:cubicBezTo>
                      <a:pt x="14" y="23"/>
                      <a:pt x="12" y="23"/>
                      <a:pt x="10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1" y="19"/>
                      <a:pt x="11" y="18"/>
                    </a:cubicBezTo>
                    <a:cubicBezTo>
                      <a:pt x="12" y="17"/>
                      <a:pt x="12" y="16"/>
                      <a:pt x="13" y="14"/>
                    </a:cubicBezTo>
                    <a:lnTo>
                      <a:pt x="12" y="14"/>
                    </a:lnTo>
                    <a:close/>
                    <a:moveTo>
                      <a:pt x="10" y="15"/>
                    </a:moveTo>
                    <a:cubicBezTo>
                      <a:pt x="9" y="15"/>
                      <a:pt x="9" y="15"/>
                      <a:pt x="8" y="15"/>
                    </a:cubicBezTo>
                    <a:cubicBezTo>
                      <a:pt x="6" y="15"/>
                      <a:pt x="5" y="15"/>
                      <a:pt x="3" y="13"/>
                    </a:cubicBezTo>
                    <a:cubicBezTo>
                      <a:pt x="2" y="12"/>
                      <a:pt x="1" y="11"/>
                      <a:pt x="1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5"/>
                    </a:cubicBezTo>
                    <a:cubicBezTo>
                      <a:pt x="6" y="6"/>
                      <a:pt x="6" y="7"/>
                      <a:pt x="7" y="9"/>
                    </a:cubicBezTo>
                    <a:cubicBezTo>
                      <a:pt x="7" y="10"/>
                      <a:pt x="7" y="10"/>
                      <a:pt x="8" y="11"/>
                    </a:cubicBezTo>
                    <a:cubicBezTo>
                      <a:pt x="8" y="11"/>
                      <a:pt x="9" y="12"/>
                      <a:pt x="10" y="12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0" y="23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7" y="23"/>
                      <a:pt x="5" y="23"/>
                      <a:pt x="4" y="22"/>
                    </a:cubicBezTo>
                    <a:cubicBezTo>
                      <a:pt x="2" y="21"/>
                      <a:pt x="1" y="20"/>
                      <a:pt x="1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9" y="19"/>
                      <a:pt x="9" y="19"/>
                      <a:pt x="10" y="19"/>
                    </a:cubicBezTo>
                    <a:lnTo>
                      <a:pt x="10" y="23"/>
                    </a:lnTo>
                    <a:close/>
                  </a:path>
                </a:pathLst>
              </a:custGeom>
              <a:solidFill>
                <a:srgbClr val="005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6149975" y="3930651"/>
                <a:ext cx="100013" cy="177800"/>
              </a:xfrm>
              <a:custGeom>
                <a:avLst/>
                <a:gdLst>
                  <a:gd name="T0" fmla="*/ 13 w 13"/>
                  <a:gd name="T1" fmla="*/ 0 h 23"/>
                  <a:gd name="T2" fmla="*/ 13 w 13"/>
                  <a:gd name="T3" fmla="*/ 23 h 23"/>
                  <a:gd name="T4" fmla="*/ 7 w 13"/>
                  <a:gd name="T5" fmla="*/ 23 h 23"/>
                  <a:gd name="T6" fmla="*/ 7 w 13"/>
                  <a:gd name="T7" fmla="*/ 8 h 23"/>
                  <a:gd name="T8" fmla="*/ 0 w 13"/>
                  <a:gd name="T9" fmla="*/ 11 h 23"/>
                  <a:gd name="T10" fmla="*/ 0 w 13"/>
                  <a:gd name="T11" fmla="*/ 5 h 23"/>
                  <a:gd name="T12" fmla="*/ 8 w 13"/>
                  <a:gd name="T13" fmla="*/ 0 h 23"/>
                  <a:gd name="T14" fmla="*/ 13 w 1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3">
                    <a:moveTo>
                      <a:pt x="13" y="0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3" y="10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4"/>
                      <a:pt x="6" y="2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5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6335713" y="3930651"/>
                <a:ext cx="92075" cy="177800"/>
              </a:xfrm>
              <a:custGeom>
                <a:avLst/>
                <a:gdLst>
                  <a:gd name="T0" fmla="*/ 12 w 12"/>
                  <a:gd name="T1" fmla="*/ 0 h 23"/>
                  <a:gd name="T2" fmla="*/ 12 w 12"/>
                  <a:gd name="T3" fmla="*/ 23 h 23"/>
                  <a:gd name="T4" fmla="*/ 6 w 12"/>
                  <a:gd name="T5" fmla="*/ 23 h 23"/>
                  <a:gd name="T6" fmla="*/ 6 w 12"/>
                  <a:gd name="T7" fmla="*/ 8 h 23"/>
                  <a:gd name="T8" fmla="*/ 0 w 12"/>
                  <a:gd name="T9" fmla="*/ 11 h 23"/>
                  <a:gd name="T10" fmla="*/ 0 w 12"/>
                  <a:gd name="T11" fmla="*/ 5 h 23"/>
                  <a:gd name="T12" fmla="*/ 7 w 12"/>
                  <a:gd name="T13" fmla="*/ 0 h 23"/>
                  <a:gd name="T14" fmla="*/ 12 w 12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12" y="0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2" y="10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5" y="2"/>
                      <a:pt x="7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5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4391025" y="2239963"/>
                <a:ext cx="1897063" cy="2632075"/>
              </a:xfrm>
              <a:custGeom>
                <a:avLst/>
                <a:gdLst>
                  <a:gd name="T0" fmla="*/ 198 w 246"/>
                  <a:gd name="T1" fmla="*/ 315 h 341"/>
                  <a:gd name="T2" fmla="*/ 175 w 246"/>
                  <a:gd name="T3" fmla="*/ 299 h 341"/>
                  <a:gd name="T4" fmla="*/ 188 w 246"/>
                  <a:gd name="T5" fmla="*/ 312 h 341"/>
                  <a:gd name="T6" fmla="*/ 188 w 246"/>
                  <a:gd name="T7" fmla="*/ 321 h 341"/>
                  <a:gd name="T8" fmla="*/ 169 w 246"/>
                  <a:gd name="T9" fmla="*/ 300 h 341"/>
                  <a:gd name="T10" fmla="*/ 169 w 246"/>
                  <a:gd name="T11" fmla="*/ 298 h 341"/>
                  <a:gd name="T12" fmla="*/ 152 w 246"/>
                  <a:gd name="T13" fmla="*/ 317 h 341"/>
                  <a:gd name="T14" fmla="*/ 136 w 246"/>
                  <a:gd name="T15" fmla="*/ 303 h 341"/>
                  <a:gd name="T16" fmla="*/ 120 w 246"/>
                  <a:gd name="T17" fmla="*/ 295 h 341"/>
                  <a:gd name="T18" fmla="*/ 120 w 246"/>
                  <a:gd name="T19" fmla="*/ 286 h 341"/>
                  <a:gd name="T20" fmla="*/ 120 w 246"/>
                  <a:gd name="T21" fmla="*/ 279 h 341"/>
                  <a:gd name="T22" fmla="*/ 106 w 246"/>
                  <a:gd name="T23" fmla="*/ 263 h 341"/>
                  <a:gd name="T24" fmla="*/ 100 w 246"/>
                  <a:gd name="T25" fmla="*/ 263 h 341"/>
                  <a:gd name="T26" fmla="*/ 120 w 246"/>
                  <a:gd name="T27" fmla="*/ 295 h 341"/>
                  <a:gd name="T28" fmla="*/ 120 w 246"/>
                  <a:gd name="T29" fmla="*/ 286 h 341"/>
                  <a:gd name="T30" fmla="*/ 115 w 246"/>
                  <a:gd name="T31" fmla="*/ 306 h 341"/>
                  <a:gd name="T32" fmla="*/ 79 w 246"/>
                  <a:gd name="T33" fmla="*/ 252 h 341"/>
                  <a:gd name="T34" fmla="*/ 68 w 246"/>
                  <a:gd name="T35" fmla="*/ 240 h 341"/>
                  <a:gd name="T36" fmla="*/ 70 w 246"/>
                  <a:gd name="T37" fmla="*/ 235 h 341"/>
                  <a:gd name="T38" fmla="*/ 67 w 246"/>
                  <a:gd name="T39" fmla="*/ 146 h 341"/>
                  <a:gd name="T40" fmla="*/ 67 w 246"/>
                  <a:gd name="T41" fmla="*/ 51 h 341"/>
                  <a:gd name="T42" fmla="*/ 53 w 246"/>
                  <a:gd name="T43" fmla="*/ 53 h 341"/>
                  <a:gd name="T44" fmla="*/ 50 w 246"/>
                  <a:gd name="T45" fmla="*/ 58 h 341"/>
                  <a:gd name="T46" fmla="*/ 50 w 246"/>
                  <a:gd name="T47" fmla="*/ 101 h 341"/>
                  <a:gd name="T48" fmla="*/ 61 w 246"/>
                  <a:gd name="T49" fmla="*/ 159 h 341"/>
                  <a:gd name="T50" fmla="*/ 67 w 246"/>
                  <a:gd name="T51" fmla="*/ 129 h 341"/>
                  <a:gd name="T52" fmla="*/ 61 w 246"/>
                  <a:gd name="T53" fmla="*/ 213 h 341"/>
                  <a:gd name="T54" fmla="*/ 67 w 246"/>
                  <a:gd name="T55" fmla="*/ 243 h 341"/>
                  <a:gd name="T56" fmla="*/ 64 w 246"/>
                  <a:gd name="T57" fmla="*/ 244 h 341"/>
                  <a:gd name="T58" fmla="*/ 50 w 246"/>
                  <a:gd name="T59" fmla="*/ 53 h 341"/>
                  <a:gd name="T60" fmla="*/ 50 w 246"/>
                  <a:gd name="T61" fmla="*/ 3 h 341"/>
                  <a:gd name="T62" fmla="*/ 43 w 246"/>
                  <a:gd name="T63" fmla="*/ 31 h 341"/>
                  <a:gd name="T64" fmla="*/ 50 w 246"/>
                  <a:gd name="T65" fmla="*/ 58 h 341"/>
                  <a:gd name="T66" fmla="*/ 38 w 246"/>
                  <a:gd name="T67" fmla="*/ 89 h 341"/>
                  <a:gd name="T68" fmla="*/ 50 w 246"/>
                  <a:gd name="T69" fmla="*/ 101 h 341"/>
                  <a:gd name="T70" fmla="*/ 50 w 246"/>
                  <a:gd name="T71" fmla="*/ 140 h 341"/>
                  <a:gd name="T72" fmla="*/ 50 w 246"/>
                  <a:gd name="T73" fmla="*/ 228 h 341"/>
                  <a:gd name="T74" fmla="*/ 39 w 246"/>
                  <a:gd name="T75" fmla="*/ 198 h 341"/>
                  <a:gd name="T76" fmla="*/ 38 w 246"/>
                  <a:gd name="T77" fmla="*/ 189 h 341"/>
                  <a:gd name="T78" fmla="*/ 38 w 246"/>
                  <a:gd name="T79" fmla="*/ 70 h 341"/>
                  <a:gd name="T80" fmla="*/ 38 w 246"/>
                  <a:gd name="T81" fmla="*/ 70 h 341"/>
                  <a:gd name="T82" fmla="*/ 38 w 246"/>
                  <a:gd name="T83" fmla="*/ 89 h 341"/>
                  <a:gd name="T84" fmla="*/ 36 w 246"/>
                  <a:gd name="T85" fmla="*/ 117 h 341"/>
                  <a:gd name="T86" fmla="*/ 38 w 246"/>
                  <a:gd name="T87" fmla="*/ 155 h 341"/>
                  <a:gd name="T88" fmla="*/ 38 w 246"/>
                  <a:gd name="T89" fmla="*/ 185 h 341"/>
                  <a:gd name="T90" fmla="*/ 36 w 246"/>
                  <a:gd name="T91" fmla="*/ 231 h 341"/>
                  <a:gd name="T92" fmla="*/ 36 w 246"/>
                  <a:gd name="T93" fmla="*/ 16 h 341"/>
                  <a:gd name="T94" fmla="*/ 36 w 246"/>
                  <a:gd name="T95" fmla="*/ 62 h 341"/>
                  <a:gd name="T96" fmla="*/ 27 w 246"/>
                  <a:gd name="T97" fmla="*/ 64 h 341"/>
                  <a:gd name="T98" fmla="*/ 36 w 246"/>
                  <a:gd name="T99" fmla="*/ 112 h 341"/>
                  <a:gd name="T100" fmla="*/ 36 w 246"/>
                  <a:gd name="T101" fmla="*/ 185 h 341"/>
                  <a:gd name="T102" fmla="*/ 36 w 246"/>
                  <a:gd name="T103" fmla="*/ 196 h 341"/>
                  <a:gd name="T104" fmla="*/ 27 w 246"/>
                  <a:gd name="T105" fmla="*/ 124 h 341"/>
                  <a:gd name="T106" fmla="*/ 27 w 246"/>
                  <a:gd name="T107" fmla="*/ 118 h 341"/>
                  <a:gd name="T108" fmla="*/ 9 w 246"/>
                  <a:gd name="T109" fmla="*/ 84 h 341"/>
                  <a:gd name="T110" fmla="*/ 27 w 246"/>
                  <a:gd name="T111" fmla="*/ 124 h 341"/>
                  <a:gd name="T112" fmla="*/ 11 w 246"/>
                  <a:gd name="T113" fmla="*/ 162 h 341"/>
                  <a:gd name="T114" fmla="*/ 27 w 246"/>
                  <a:gd name="T115" fmla="*/ 19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6" h="341">
                    <a:moveTo>
                      <a:pt x="188" y="323"/>
                    </a:moveTo>
                    <a:cubicBezTo>
                      <a:pt x="188" y="321"/>
                      <a:pt x="188" y="321"/>
                      <a:pt x="188" y="321"/>
                    </a:cubicBezTo>
                    <a:cubicBezTo>
                      <a:pt x="190" y="321"/>
                      <a:pt x="190" y="321"/>
                      <a:pt x="190" y="321"/>
                    </a:cubicBezTo>
                    <a:cubicBezTo>
                      <a:pt x="188" y="323"/>
                      <a:pt x="188" y="323"/>
                      <a:pt x="188" y="323"/>
                    </a:cubicBezTo>
                    <a:close/>
                    <a:moveTo>
                      <a:pt x="188" y="319"/>
                    </a:moveTo>
                    <a:cubicBezTo>
                      <a:pt x="201" y="319"/>
                      <a:pt x="229" y="327"/>
                      <a:pt x="236" y="341"/>
                    </a:cubicBezTo>
                    <a:cubicBezTo>
                      <a:pt x="246" y="341"/>
                      <a:pt x="246" y="341"/>
                      <a:pt x="246" y="341"/>
                    </a:cubicBezTo>
                    <a:cubicBezTo>
                      <a:pt x="232" y="323"/>
                      <a:pt x="216" y="320"/>
                      <a:pt x="198" y="315"/>
                    </a:cubicBezTo>
                    <a:cubicBezTo>
                      <a:pt x="194" y="314"/>
                      <a:pt x="191" y="313"/>
                      <a:pt x="188" y="312"/>
                    </a:cubicBezTo>
                    <a:cubicBezTo>
                      <a:pt x="188" y="312"/>
                      <a:pt x="188" y="312"/>
                      <a:pt x="188" y="312"/>
                    </a:cubicBezTo>
                    <a:cubicBezTo>
                      <a:pt x="192" y="316"/>
                      <a:pt x="192" y="316"/>
                      <a:pt x="192" y="316"/>
                    </a:cubicBezTo>
                    <a:cubicBezTo>
                      <a:pt x="188" y="318"/>
                      <a:pt x="188" y="318"/>
                      <a:pt x="188" y="318"/>
                    </a:cubicBezTo>
                    <a:lnTo>
                      <a:pt x="188" y="319"/>
                    </a:lnTo>
                    <a:close/>
                    <a:moveTo>
                      <a:pt x="169" y="298"/>
                    </a:moveTo>
                    <a:cubicBezTo>
                      <a:pt x="171" y="298"/>
                      <a:pt x="174" y="300"/>
                      <a:pt x="175" y="301"/>
                    </a:cubicBezTo>
                    <a:cubicBezTo>
                      <a:pt x="175" y="300"/>
                      <a:pt x="175" y="300"/>
                      <a:pt x="175" y="299"/>
                    </a:cubicBezTo>
                    <a:cubicBezTo>
                      <a:pt x="174" y="293"/>
                      <a:pt x="169" y="282"/>
                      <a:pt x="169" y="282"/>
                    </a:cubicBezTo>
                    <a:cubicBezTo>
                      <a:pt x="169" y="282"/>
                      <a:pt x="176" y="288"/>
                      <a:pt x="179" y="297"/>
                    </a:cubicBezTo>
                    <a:cubicBezTo>
                      <a:pt x="180" y="299"/>
                      <a:pt x="180" y="301"/>
                      <a:pt x="181" y="305"/>
                    </a:cubicBezTo>
                    <a:cubicBezTo>
                      <a:pt x="183" y="306"/>
                      <a:pt x="185" y="308"/>
                      <a:pt x="186" y="310"/>
                    </a:cubicBezTo>
                    <a:cubicBezTo>
                      <a:pt x="186" y="302"/>
                      <a:pt x="185" y="291"/>
                      <a:pt x="180" y="278"/>
                    </a:cubicBezTo>
                    <a:cubicBezTo>
                      <a:pt x="178" y="271"/>
                      <a:pt x="173" y="266"/>
                      <a:pt x="169" y="262"/>
                    </a:cubicBezTo>
                    <a:cubicBezTo>
                      <a:pt x="169" y="298"/>
                      <a:pt x="169" y="298"/>
                      <a:pt x="169" y="298"/>
                    </a:cubicBezTo>
                    <a:close/>
                    <a:moveTo>
                      <a:pt x="188" y="312"/>
                    </a:moveTo>
                    <a:cubicBezTo>
                      <a:pt x="188" y="312"/>
                      <a:pt x="188" y="312"/>
                      <a:pt x="188" y="312"/>
                    </a:cubicBezTo>
                    <a:cubicBezTo>
                      <a:pt x="188" y="312"/>
                      <a:pt x="188" y="312"/>
                      <a:pt x="188" y="312"/>
                    </a:cubicBezTo>
                    <a:cubicBezTo>
                      <a:pt x="188" y="312"/>
                      <a:pt x="188" y="312"/>
                      <a:pt x="188" y="312"/>
                    </a:cubicBezTo>
                    <a:close/>
                    <a:moveTo>
                      <a:pt x="188" y="318"/>
                    </a:moveTo>
                    <a:cubicBezTo>
                      <a:pt x="188" y="319"/>
                      <a:pt x="188" y="319"/>
                      <a:pt x="188" y="319"/>
                    </a:cubicBezTo>
                    <a:cubicBezTo>
                      <a:pt x="187" y="319"/>
                      <a:pt x="186" y="319"/>
                      <a:pt x="185" y="319"/>
                    </a:cubicBezTo>
                    <a:cubicBezTo>
                      <a:pt x="188" y="318"/>
                      <a:pt x="188" y="318"/>
                      <a:pt x="188" y="318"/>
                    </a:cubicBezTo>
                    <a:close/>
                    <a:moveTo>
                      <a:pt x="188" y="321"/>
                    </a:moveTo>
                    <a:cubicBezTo>
                      <a:pt x="188" y="323"/>
                      <a:pt x="188" y="323"/>
                      <a:pt x="188" y="323"/>
                    </a:cubicBezTo>
                    <a:cubicBezTo>
                      <a:pt x="187" y="323"/>
                      <a:pt x="187" y="323"/>
                      <a:pt x="187" y="323"/>
                    </a:cubicBezTo>
                    <a:cubicBezTo>
                      <a:pt x="186" y="324"/>
                      <a:pt x="180" y="328"/>
                      <a:pt x="169" y="330"/>
                    </a:cubicBezTo>
                    <a:cubicBezTo>
                      <a:pt x="169" y="323"/>
                      <a:pt x="169" y="323"/>
                      <a:pt x="169" y="323"/>
                    </a:cubicBezTo>
                    <a:cubicBezTo>
                      <a:pt x="176" y="322"/>
                      <a:pt x="186" y="321"/>
                      <a:pt x="186" y="321"/>
                    </a:cubicBezTo>
                    <a:cubicBezTo>
                      <a:pt x="188" y="321"/>
                      <a:pt x="188" y="321"/>
                      <a:pt x="188" y="321"/>
                    </a:cubicBezTo>
                    <a:close/>
                    <a:moveTo>
                      <a:pt x="169" y="319"/>
                    </a:moveTo>
                    <a:cubicBezTo>
                      <a:pt x="169" y="300"/>
                      <a:pt x="169" y="300"/>
                      <a:pt x="169" y="300"/>
                    </a:cubicBezTo>
                    <a:cubicBezTo>
                      <a:pt x="181" y="304"/>
                      <a:pt x="186" y="314"/>
                      <a:pt x="186" y="315"/>
                    </a:cubicBezTo>
                    <a:cubicBezTo>
                      <a:pt x="187" y="316"/>
                      <a:pt x="187" y="316"/>
                      <a:pt x="187" y="316"/>
                    </a:cubicBezTo>
                    <a:cubicBezTo>
                      <a:pt x="185" y="316"/>
                      <a:pt x="185" y="316"/>
                      <a:pt x="185" y="316"/>
                    </a:cubicBezTo>
                    <a:cubicBezTo>
                      <a:pt x="185" y="316"/>
                      <a:pt x="177" y="318"/>
                      <a:pt x="169" y="319"/>
                    </a:cubicBezTo>
                    <a:close/>
                    <a:moveTo>
                      <a:pt x="157" y="296"/>
                    </a:moveTo>
                    <a:cubicBezTo>
                      <a:pt x="157" y="296"/>
                      <a:pt x="158" y="296"/>
                      <a:pt x="158" y="296"/>
                    </a:cubicBezTo>
                    <a:cubicBezTo>
                      <a:pt x="160" y="296"/>
                      <a:pt x="162" y="296"/>
                      <a:pt x="164" y="297"/>
                    </a:cubicBezTo>
                    <a:cubicBezTo>
                      <a:pt x="166" y="297"/>
                      <a:pt x="167" y="297"/>
                      <a:pt x="169" y="298"/>
                    </a:cubicBezTo>
                    <a:cubicBezTo>
                      <a:pt x="169" y="262"/>
                      <a:pt x="169" y="262"/>
                      <a:pt x="169" y="262"/>
                    </a:cubicBezTo>
                    <a:cubicBezTo>
                      <a:pt x="161" y="256"/>
                      <a:pt x="152" y="254"/>
                      <a:pt x="152" y="254"/>
                    </a:cubicBezTo>
                    <a:cubicBezTo>
                      <a:pt x="152" y="254"/>
                      <a:pt x="156" y="269"/>
                      <a:pt x="157" y="276"/>
                    </a:cubicBezTo>
                    <a:cubicBezTo>
                      <a:pt x="157" y="281"/>
                      <a:pt x="156" y="287"/>
                      <a:pt x="157" y="296"/>
                    </a:cubicBezTo>
                    <a:close/>
                    <a:moveTo>
                      <a:pt x="169" y="300"/>
                    </a:moveTo>
                    <a:cubicBezTo>
                      <a:pt x="169" y="319"/>
                      <a:pt x="169" y="319"/>
                      <a:pt x="169" y="319"/>
                    </a:cubicBezTo>
                    <a:cubicBezTo>
                      <a:pt x="167" y="319"/>
                      <a:pt x="166" y="319"/>
                      <a:pt x="164" y="319"/>
                    </a:cubicBezTo>
                    <a:cubicBezTo>
                      <a:pt x="161" y="319"/>
                      <a:pt x="155" y="318"/>
                      <a:pt x="152" y="317"/>
                    </a:cubicBezTo>
                    <a:cubicBezTo>
                      <a:pt x="154" y="320"/>
                      <a:pt x="159" y="323"/>
                      <a:pt x="164" y="323"/>
                    </a:cubicBezTo>
                    <a:cubicBezTo>
                      <a:pt x="166" y="323"/>
                      <a:pt x="167" y="323"/>
                      <a:pt x="169" y="323"/>
                    </a:cubicBezTo>
                    <a:cubicBezTo>
                      <a:pt x="169" y="330"/>
                      <a:pt x="169" y="330"/>
                      <a:pt x="169" y="330"/>
                    </a:cubicBezTo>
                    <a:cubicBezTo>
                      <a:pt x="165" y="331"/>
                      <a:pt x="160" y="331"/>
                      <a:pt x="155" y="331"/>
                    </a:cubicBezTo>
                    <a:cubicBezTo>
                      <a:pt x="152" y="331"/>
                      <a:pt x="149" y="331"/>
                      <a:pt x="146" y="331"/>
                    </a:cubicBezTo>
                    <a:cubicBezTo>
                      <a:pt x="133" y="329"/>
                      <a:pt x="125" y="321"/>
                      <a:pt x="120" y="314"/>
                    </a:cubicBezTo>
                    <a:cubicBezTo>
                      <a:pt x="120" y="305"/>
                      <a:pt x="120" y="305"/>
                      <a:pt x="120" y="305"/>
                    </a:cubicBezTo>
                    <a:cubicBezTo>
                      <a:pt x="125" y="305"/>
                      <a:pt x="132" y="304"/>
                      <a:pt x="136" y="303"/>
                    </a:cubicBezTo>
                    <a:cubicBezTo>
                      <a:pt x="138" y="303"/>
                      <a:pt x="140" y="302"/>
                      <a:pt x="141" y="302"/>
                    </a:cubicBezTo>
                    <a:cubicBezTo>
                      <a:pt x="146" y="300"/>
                      <a:pt x="151" y="299"/>
                      <a:pt x="158" y="299"/>
                    </a:cubicBezTo>
                    <a:cubicBezTo>
                      <a:pt x="160" y="299"/>
                      <a:pt x="162" y="299"/>
                      <a:pt x="164" y="299"/>
                    </a:cubicBezTo>
                    <a:cubicBezTo>
                      <a:pt x="166" y="299"/>
                      <a:pt x="167" y="300"/>
                      <a:pt x="169" y="300"/>
                    </a:cubicBezTo>
                    <a:close/>
                    <a:moveTo>
                      <a:pt x="120" y="295"/>
                    </a:moveTo>
                    <a:cubicBezTo>
                      <a:pt x="120" y="295"/>
                      <a:pt x="120" y="295"/>
                      <a:pt x="120" y="295"/>
                    </a:cubicBezTo>
                    <a:cubicBezTo>
                      <a:pt x="122" y="295"/>
                      <a:pt x="122" y="295"/>
                      <a:pt x="122" y="295"/>
                    </a:cubicBezTo>
                    <a:cubicBezTo>
                      <a:pt x="120" y="295"/>
                      <a:pt x="120" y="295"/>
                      <a:pt x="120" y="295"/>
                    </a:cubicBezTo>
                    <a:close/>
                    <a:moveTo>
                      <a:pt x="120" y="292"/>
                    </a:moveTo>
                    <a:cubicBezTo>
                      <a:pt x="124" y="293"/>
                      <a:pt x="135" y="297"/>
                      <a:pt x="136" y="296"/>
                    </a:cubicBezTo>
                    <a:cubicBezTo>
                      <a:pt x="137" y="294"/>
                      <a:pt x="130" y="293"/>
                      <a:pt x="123" y="285"/>
                    </a:cubicBezTo>
                    <a:cubicBezTo>
                      <a:pt x="126" y="291"/>
                      <a:pt x="126" y="291"/>
                      <a:pt x="126" y="291"/>
                    </a:cubicBezTo>
                    <a:cubicBezTo>
                      <a:pt x="120" y="291"/>
                      <a:pt x="120" y="291"/>
                      <a:pt x="120" y="291"/>
                    </a:cubicBezTo>
                    <a:cubicBezTo>
                      <a:pt x="120" y="292"/>
                      <a:pt x="120" y="292"/>
                      <a:pt x="120" y="292"/>
                    </a:cubicBezTo>
                    <a:close/>
                    <a:moveTo>
                      <a:pt x="120" y="289"/>
                    </a:moveTo>
                    <a:cubicBezTo>
                      <a:pt x="120" y="286"/>
                      <a:pt x="120" y="286"/>
                      <a:pt x="120" y="286"/>
                    </a:cubicBezTo>
                    <a:cubicBezTo>
                      <a:pt x="120" y="287"/>
                      <a:pt x="120" y="288"/>
                      <a:pt x="120" y="288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0" y="289"/>
                      <a:pt x="120" y="289"/>
                      <a:pt x="120" y="289"/>
                    </a:cubicBezTo>
                    <a:close/>
                    <a:moveTo>
                      <a:pt x="120" y="279"/>
                    </a:moveTo>
                    <a:cubicBezTo>
                      <a:pt x="120" y="232"/>
                      <a:pt x="120" y="232"/>
                      <a:pt x="120" y="232"/>
                    </a:cubicBezTo>
                    <a:cubicBezTo>
                      <a:pt x="123" y="237"/>
                      <a:pt x="126" y="244"/>
                      <a:pt x="127" y="252"/>
                    </a:cubicBezTo>
                    <a:cubicBezTo>
                      <a:pt x="127" y="266"/>
                      <a:pt x="124" y="276"/>
                      <a:pt x="122" y="283"/>
                    </a:cubicBezTo>
                    <a:cubicBezTo>
                      <a:pt x="121" y="282"/>
                      <a:pt x="121" y="280"/>
                      <a:pt x="120" y="279"/>
                    </a:cubicBezTo>
                    <a:close/>
                    <a:moveTo>
                      <a:pt x="120" y="232"/>
                    </a:moveTo>
                    <a:cubicBezTo>
                      <a:pt x="120" y="279"/>
                      <a:pt x="120" y="279"/>
                      <a:pt x="120" y="279"/>
                    </a:cubicBezTo>
                    <a:cubicBezTo>
                      <a:pt x="120" y="278"/>
                      <a:pt x="119" y="277"/>
                      <a:pt x="119" y="277"/>
                    </a:cubicBezTo>
                    <a:cubicBezTo>
                      <a:pt x="119" y="274"/>
                      <a:pt x="119" y="271"/>
                      <a:pt x="120" y="269"/>
                    </a:cubicBezTo>
                    <a:cubicBezTo>
                      <a:pt x="120" y="260"/>
                      <a:pt x="115" y="252"/>
                      <a:pt x="115" y="252"/>
                    </a:cubicBezTo>
                    <a:cubicBezTo>
                      <a:pt x="115" y="252"/>
                      <a:pt x="116" y="263"/>
                      <a:pt x="115" y="270"/>
                    </a:cubicBezTo>
                    <a:cubicBezTo>
                      <a:pt x="115" y="270"/>
                      <a:pt x="115" y="271"/>
                      <a:pt x="115" y="271"/>
                    </a:cubicBezTo>
                    <a:cubicBezTo>
                      <a:pt x="113" y="268"/>
                      <a:pt x="110" y="266"/>
                      <a:pt x="106" y="263"/>
                    </a:cubicBezTo>
                    <a:cubicBezTo>
                      <a:pt x="104" y="262"/>
                      <a:pt x="102" y="262"/>
                      <a:pt x="101" y="261"/>
                    </a:cubicBezTo>
                    <a:cubicBezTo>
                      <a:pt x="100" y="261"/>
                      <a:pt x="100" y="261"/>
                      <a:pt x="99" y="260"/>
                    </a:cubicBezTo>
                    <a:cubicBezTo>
                      <a:pt x="101" y="252"/>
                      <a:pt x="105" y="246"/>
                      <a:pt x="106" y="242"/>
                    </a:cubicBezTo>
                    <a:cubicBezTo>
                      <a:pt x="107" y="236"/>
                      <a:pt x="108" y="220"/>
                      <a:pt x="108" y="220"/>
                    </a:cubicBezTo>
                    <a:cubicBezTo>
                      <a:pt x="108" y="220"/>
                      <a:pt x="115" y="224"/>
                      <a:pt x="120" y="232"/>
                    </a:cubicBezTo>
                    <a:close/>
                    <a:moveTo>
                      <a:pt x="120" y="286"/>
                    </a:moveTo>
                    <a:cubicBezTo>
                      <a:pt x="119" y="282"/>
                      <a:pt x="115" y="271"/>
                      <a:pt x="105" y="266"/>
                    </a:cubicBezTo>
                    <a:cubicBezTo>
                      <a:pt x="103" y="265"/>
                      <a:pt x="101" y="264"/>
                      <a:pt x="100" y="263"/>
                    </a:cubicBezTo>
                    <a:cubicBezTo>
                      <a:pt x="94" y="261"/>
                      <a:pt x="88" y="260"/>
                      <a:pt x="84" y="260"/>
                    </a:cubicBezTo>
                    <a:cubicBezTo>
                      <a:pt x="82" y="260"/>
                      <a:pt x="80" y="260"/>
                      <a:pt x="79" y="259"/>
                    </a:cubicBezTo>
                    <a:cubicBezTo>
                      <a:pt x="76" y="259"/>
                      <a:pt x="71" y="258"/>
                      <a:pt x="67" y="257"/>
                    </a:cubicBezTo>
                    <a:cubicBezTo>
                      <a:pt x="67" y="277"/>
                      <a:pt x="67" y="277"/>
                      <a:pt x="67" y="277"/>
                    </a:cubicBezTo>
                    <a:cubicBezTo>
                      <a:pt x="69" y="281"/>
                      <a:pt x="73" y="285"/>
                      <a:pt x="79" y="288"/>
                    </a:cubicBezTo>
                    <a:cubicBezTo>
                      <a:pt x="81" y="290"/>
                      <a:pt x="84" y="291"/>
                      <a:pt x="87" y="292"/>
                    </a:cubicBezTo>
                    <a:cubicBezTo>
                      <a:pt x="105" y="299"/>
                      <a:pt x="118" y="296"/>
                      <a:pt x="118" y="296"/>
                    </a:cubicBezTo>
                    <a:cubicBezTo>
                      <a:pt x="120" y="295"/>
                      <a:pt x="120" y="295"/>
                      <a:pt x="120" y="295"/>
                    </a:cubicBezTo>
                    <a:cubicBezTo>
                      <a:pt x="120" y="295"/>
                      <a:pt x="120" y="295"/>
                      <a:pt x="120" y="295"/>
                    </a:cubicBezTo>
                    <a:cubicBezTo>
                      <a:pt x="119" y="294"/>
                      <a:pt x="119" y="294"/>
                      <a:pt x="119" y="294"/>
                    </a:cubicBezTo>
                    <a:cubicBezTo>
                      <a:pt x="119" y="294"/>
                      <a:pt x="104" y="290"/>
                      <a:pt x="98" y="287"/>
                    </a:cubicBezTo>
                    <a:cubicBezTo>
                      <a:pt x="93" y="285"/>
                      <a:pt x="89" y="281"/>
                      <a:pt x="89" y="278"/>
                    </a:cubicBezTo>
                    <a:cubicBezTo>
                      <a:pt x="91" y="280"/>
                      <a:pt x="96" y="283"/>
                      <a:pt x="99" y="284"/>
                    </a:cubicBezTo>
                    <a:cubicBezTo>
                      <a:pt x="106" y="287"/>
                      <a:pt x="119" y="289"/>
                      <a:pt x="119" y="289"/>
                    </a:cubicBezTo>
                    <a:cubicBezTo>
                      <a:pt x="120" y="289"/>
                      <a:pt x="120" y="289"/>
                      <a:pt x="120" y="289"/>
                    </a:cubicBezTo>
                    <a:cubicBezTo>
                      <a:pt x="120" y="286"/>
                      <a:pt x="120" y="286"/>
                      <a:pt x="120" y="286"/>
                    </a:cubicBezTo>
                    <a:close/>
                    <a:moveTo>
                      <a:pt x="120" y="291"/>
                    </a:move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19" y="292"/>
                      <a:pt x="119" y="291"/>
                      <a:pt x="119" y="291"/>
                    </a:cubicBezTo>
                    <a:cubicBezTo>
                      <a:pt x="120" y="291"/>
                      <a:pt x="120" y="291"/>
                      <a:pt x="120" y="291"/>
                    </a:cubicBezTo>
                    <a:close/>
                    <a:moveTo>
                      <a:pt x="120" y="305"/>
                    </a:moveTo>
                    <a:cubicBezTo>
                      <a:pt x="120" y="314"/>
                      <a:pt x="120" y="314"/>
                      <a:pt x="120" y="314"/>
                    </a:cubicBezTo>
                    <a:cubicBezTo>
                      <a:pt x="117" y="310"/>
                      <a:pt x="116" y="307"/>
                      <a:pt x="116" y="307"/>
                    </a:cubicBezTo>
                    <a:cubicBezTo>
                      <a:pt x="115" y="306"/>
                      <a:pt x="115" y="306"/>
                      <a:pt x="115" y="306"/>
                    </a:cubicBezTo>
                    <a:cubicBezTo>
                      <a:pt x="117" y="306"/>
                      <a:pt x="117" y="306"/>
                      <a:pt x="117" y="306"/>
                    </a:cubicBezTo>
                    <a:cubicBezTo>
                      <a:pt x="117" y="306"/>
                      <a:pt x="118" y="306"/>
                      <a:pt x="120" y="305"/>
                    </a:cubicBezTo>
                    <a:close/>
                    <a:moveTo>
                      <a:pt x="67" y="246"/>
                    </a:moveTo>
                    <a:cubicBezTo>
                      <a:pt x="67" y="246"/>
                      <a:pt x="67" y="246"/>
                      <a:pt x="67" y="246"/>
                    </a:cubicBezTo>
                    <a:cubicBezTo>
                      <a:pt x="67" y="246"/>
                      <a:pt x="67" y="246"/>
                      <a:pt x="67" y="246"/>
                    </a:cubicBezTo>
                    <a:cubicBezTo>
                      <a:pt x="67" y="246"/>
                      <a:pt x="67" y="246"/>
                      <a:pt x="67" y="246"/>
                    </a:cubicBezTo>
                    <a:close/>
                    <a:moveTo>
                      <a:pt x="67" y="243"/>
                    </a:moveTo>
                    <a:cubicBezTo>
                      <a:pt x="70" y="246"/>
                      <a:pt x="78" y="252"/>
                      <a:pt x="79" y="252"/>
                    </a:cubicBezTo>
                    <a:cubicBezTo>
                      <a:pt x="81" y="250"/>
                      <a:pt x="75" y="247"/>
                      <a:pt x="71" y="237"/>
                    </a:cubicBezTo>
                    <a:cubicBezTo>
                      <a:pt x="71" y="243"/>
                      <a:pt x="71" y="243"/>
                      <a:pt x="71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lose/>
                    <a:moveTo>
                      <a:pt x="67" y="239"/>
                    </a:moveTo>
                    <a:cubicBezTo>
                      <a:pt x="67" y="224"/>
                      <a:pt x="67" y="224"/>
                      <a:pt x="67" y="224"/>
                    </a:cubicBezTo>
                    <a:cubicBezTo>
                      <a:pt x="69" y="232"/>
                      <a:pt x="68" y="238"/>
                      <a:pt x="68" y="239"/>
                    </a:cubicBezTo>
                    <a:cubicBezTo>
                      <a:pt x="68" y="240"/>
                      <a:pt x="68" y="240"/>
                      <a:pt x="68" y="240"/>
                    </a:cubicBezTo>
                    <a:cubicBezTo>
                      <a:pt x="67" y="239"/>
                      <a:pt x="67" y="239"/>
                      <a:pt x="67" y="239"/>
                    </a:cubicBezTo>
                    <a:close/>
                    <a:moveTo>
                      <a:pt x="67" y="218"/>
                    </a:moveTo>
                    <a:cubicBezTo>
                      <a:pt x="67" y="219"/>
                      <a:pt x="68" y="221"/>
                      <a:pt x="68" y="222"/>
                    </a:cubicBezTo>
                    <a:cubicBezTo>
                      <a:pt x="68" y="221"/>
                      <a:pt x="68" y="221"/>
                      <a:pt x="69" y="221"/>
                    </a:cubicBezTo>
                    <a:cubicBezTo>
                      <a:pt x="71" y="215"/>
                      <a:pt x="74" y="204"/>
                      <a:pt x="74" y="204"/>
                    </a:cubicBezTo>
                    <a:cubicBezTo>
                      <a:pt x="74" y="204"/>
                      <a:pt x="76" y="213"/>
                      <a:pt x="73" y="221"/>
                    </a:cubicBezTo>
                    <a:cubicBezTo>
                      <a:pt x="72" y="223"/>
                      <a:pt x="71" y="226"/>
                      <a:pt x="70" y="228"/>
                    </a:cubicBezTo>
                    <a:cubicBezTo>
                      <a:pt x="70" y="231"/>
                      <a:pt x="70" y="233"/>
                      <a:pt x="70" y="235"/>
                    </a:cubicBezTo>
                    <a:cubicBezTo>
                      <a:pt x="75" y="229"/>
                      <a:pt x="81" y="221"/>
                      <a:pt x="84" y="209"/>
                    </a:cubicBezTo>
                    <a:cubicBezTo>
                      <a:pt x="90" y="189"/>
                      <a:pt x="78" y="173"/>
                      <a:pt x="78" y="173"/>
                    </a:cubicBezTo>
                    <a:cubicBezTo>
                      <a:pt x="78" y="173"/>
                      <a:pt x="72" y="187"/>
                      <a:pt x="69" y="192"/>
                    </a:cubicBezTo>
                    <a:cubicBezTo>
                      <a:pt x="68" y="193"/>
                      <a:pt x="67" y="194"/>
                      <a:pt x="67" y="195"/>
                    </a:cubicBezTo>
                    <a:cubicBezTo>
                      <a:pt x="67" y="218"/>
                      <a:pt x="67" y="218"/>
                      <a:pt x="67" y="218"/>
                    </a:cubicBezTo>
                    <a:close/>
                    <a:moveTo>
                      <a:pt x="67" y="146"/>
                    </a:moveTo>
                    <a:cubicBezTo>
                      <a:pt x="67" y="129"/>
                      <a:pt x="67" y="129"/>
                      <a:pt x="67" y="129"/>
                    </a:cubicBezTo>
                    <a:cubicBezTo>
                      <a:pt x="67" y="133"/>
                      <a:pt x="68" y="139"/>
                      <a:pt x="67" y="146"/>
                    </a:cubicBezTo>
                    <a:close/>
                    <a:moveTo>
                      <a:pt x="67" y="96"/>
                    </a:moveTo>
                    <a:cubicBezTo>
                      <a:pt x="67" y="81"/>
                      <a:pt x="67" y="81"/>
                      <a:pt x="67" y="81"/>
                    </a:cubicBezTo>
                    <a:cubicBezTo>
                      <a:pt x="69" y="80"/>
                      <a:pt x="71" y="79"/>
                      <a:pt x="71" y="79"/>
                    </a:cubicBezTo>
                    <a:cubicBezTo>
                      <a:pt x="71" y="79"/>
                      <a:pt x="71" y="87"/>
                      <a:pt x="67" y="96"/>
                    </a:cubicBezTo>
                    <a:close/>
                    <a:moveTo>
                      <a:pt x="67" y="61"/>
                    </a:move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9" y="40"/>
                      <a:pt x="72" y="41"/>
                      <a:pt x="74" y="41"/>
                    </a:cubicBezTo>
                    <a:cubicBezTo>
                      <a:pt x="78" y="41"/>
                      <a:pt x="91" y="40"/>
                      <a:pt x="91" y="40"/>
                    </a:cubicBezTo>
                    <a:cubicBezTo>
                      <a:pt x="91" y="40"/>
                      <a:pt x="85" y="57"/>
                      <a:pt x="68" y="61"/>
                    </a:cubicBezTo>
                    <a:cubicBezTo>
                      <a:pt x="68" y="61"/>
                      <a:pt x="67" y="61"/>
                      <a:pt x="67" y="61"/>
                    </a:cubicBezTo>
                    <a:close/>
                    <a:moveTo>
                      <a:pt x="67" y="39"/>
                    </a:moveTo>
                    <a:cubicBezTo>
                      <a:pt x="67" y="51"/>
                      <a:pt x="67" y="51"/>
                      <a:pt x="67" y="51"/>
                    </a:cubicBezTo>
                    <a:cubicBezTo>
                      <a:pt x="65" y="51"/>
                      <a:pt x="57" y="53"/>
                      <a:pt x="53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4" y="51"/>
                      <a:pt x="55" y="48"/>
                      <a:pt x="56" y="44"/>
                    </a:cubicBezTo>
                    <a:cubicBezTo>
                      <a:pt x="57" y="42"/>
                      <a:pt x="57" y="41"/>
                      <a:pt x="58" y="39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61" y="38"/>
                      <a:pt x="64" y="38"/>
                      <a:pt x="67" y="39"/>
                    </a:cubicBezTo>
                    <a:close/>
                    <a:moveTo>
                      <a:pt x="67" y="51"/>
                    </a:moveTo>
                    <a:cubicBezTo>
                      <a:pt x="65" y="52"/>
                      <a:pt x="60" y="56"/>
                      <a:pt x="54" y="57"/>
                    </a:cubicBezTo>
                    <a:cubicBezTo>
                      <a:pt x="53" y="57"/>
                      <a:pt x="51" y="57"/>
                      <a:pt x="50" y="58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4" y="63"/>
                      <a:pt x="60" y="63"/>
                      <a:pt x="67" y="61"/>
                    </a:cubicBezTo>
                    <a:cubicBezTo>
                      <a:pt x="67" y="51"/>
                      <a:pt x="67" y="51"/>
                      <a:pt x="67" y="51"/>
                    </a:cubicBezTo>
                    <a:close/>
                    <a:moveTo>
                      <a:pt x="67" y="81"/>
                    </a:moveTo>
                    <a:cubicBezTo>
                      <a:pt x="67" y="96"/>
                      <a:pt x="67" y="96"/>
                      <a:pt x="67" y="96"/>
                    </a:cubicBezTo>
                    <a:cubicBezTo>
                      <a:pt x="64" y="100"/>
                      <a:pt x="61" y="104"/>
                      <a:pt x="56" y="108"/>
                    </a:cubicBezTo>
                    <a:cubicBezTo>
                      <a:pt x="54" y="109"/>
                      <a:pt x="52" y="110"/>
                      <a:pt x="50" y="112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51" y="100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0" y="10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2" y="87"/>
                      <a:pt x="53" y="87"/>
                      <a:pt x="54" y="86"/>
                    </a:cubicBezTo>
                    <a:cubicBezTo>
                      <a:pt x="57" y="85"/>
                      <a:pt x="63" y="83"/>
                      <a:pt x="67" y="81"/>
                    </a:cubicBezTo>
                    <a:close/>
                    <a:moveTo>
                      <a:pt x="67" y="129"/>
                    </a:moveTo>
                    <a:cubicBezTo>
                      <a:pt x="67" y="146"/>
                      <a:pt x="67" y="146"/>
                      <a:pt x="67" y="146"/>
                    </a:cubicBezTo>
                    <a:cubicBezTo>
                      <a:pt x="66" y="150"/>
                      <a:pt x="64" y="155"/>
                      <a:pt x="61" y="159"/>
                    </a:cubicBezTo>
                    <a:cubicBezTo>
                      <a:pt x="57" y="164"/>
                      <a:pt x="53" y="168"/>
                      <a:pt x="50" y="171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2" y="157"/>
                      <a:pt x="53" y="152"/>
                      <a:pt x="53" y="152"/>
                    </a:cubicBezTo>
                    <a:cubicBezTo>
                      <a:pt x="53" y="152"/>
                      <a:pt x="52" y="154"/>
                      <a:pt x="50" y="157"/>
                    </a:cubicBezTo>
                    <a:cubicBezTo>
                      <a:pt x="50" y="140"/>
                      <a:pt x="50" y="140"/>
                      <a:pt x="50" y="140"/>
                    </a:cubicBezTo>
                    <a:cubicBezTo>
                      <a:pt x="51" y="140"/>
                      <a:pt x="51" y="139"/>
                      <a:pt x="52" y="139"/>
                    </a:cubicBezTo>
                    <a:cubicBezTo>
                      <a:pt x="56" y="136"/>
                      <a:pt x="66" y="125"/>
                      <a:pt x="66" y="125"/>
                    </a:cubicBezTo>
                    <a:cubicBezTo>
                      <a:pt x="66" y="125"/>
                      <a:pt x="66" y="127"/>
                      <a:pt x="67" y="129"/>
                    </a:cubicBezTo>
                    <a:close/>
                    <a:moveTo>
                      <a:pt x="67" y="195"/>
                    </a:moveTo>
                    <a:cubicBezTo>
                      <a:pt x="67" y="218"/>
                      <a:pt x="67" y="218"/>
                      <a:pt x="67" y="218"/>
                    </a:cubicBezTo>
                    <a:cubicBezTo>
                      <a:pt x="65" y="216"/>
                      <a:pt x="64" y="214"/>
                      <a:pt x="62" y="212"/>
                    </a:cubicBezTo>
                    <a:cubicBezTo>
                      <a:pt x="61" y="210"/>
                      <a:pt x="59" y="209"/>
                      <a:pt x="58" y="207"/>
                    </a:cubicBezTo>
                    <a:cubicBezTo>
                      <a:pt x="58" y="207"/>
                      <a:pt x="57" y="207"/>
                      <a:pt x="57" y="206"/>
                    </a:cubicBezTo>
                    <a:cubicBezTo>
                      <a:pt x="60" y="201"/>
                      <a:pt x="64" y="198"/>
                      <a:pt x="67" y="195"/>
                    </a:cubicBezTo>
                    <a:close/>
                    <a:moveTo>
                      <a:pt x="67" y="224"/>
                    </a:moveTo>
                    <a:cubicBezTo>
                      <a:pt x="65" y="220"/>
                      <a:pt x="63" y="216"/>
                      <a:pt x="61" y="213"/>
                    </a:cubicBezTo>
                    <a:cubicBezTo>
                      <a:pt x="59" y="212"/>
                      <a:pt x="58" y="210"/>
                      <a:pt x="57" y="209"/>
                    </a:cubicBezTo>
                    <a:cubicBezTo>
                      <a:pt x="54" y="207"/>
                      <a:pt x="52" y="205"/>
                      <a:pt x="50" y="204"/>
                    </a:cubicBezTo>
                    <a:cubicBezTo>
                      <a:pt x="50" y="228"/>
                      <a:pt x="50" y="228"/>
                      <a:pt x="50" y="228"/>
                    </a:cubicBezTo>
                    <a:cubicBezTo>
                      <a:pt x="56" y="233"/>
                      <a:pt x="66" y="239"/>
                      <a:pt x="67" y="239"/>
                    </a:cubicBezTo>
                    <a:cubicBezTo>
                      <a:pt x="67" y="239"/>
                      <a:pt x="67" y="239"/>
                      <a:pt x="67" y="239"/>
                    </a:cubicBezTo>
                    <a:cubicBezTo>
                      <a:pt x="67" y="224"/>
                      <a:pt x="67" y="224"/>
                      <a:pt x="67" y="224"/>
                    </a:cubicBezTo>
                    <a:close/>
                    <a:moveTo>
                      <a:pt x="67" y="242"/>
                    </a:moveTo>
                    <a:cubicBezTo>
                      <a:pt x="67" y="243"/>
                      <a:pt x="67" y="243"/>
                      <a:pt x="67" y="243"/>
                    </a:cubicBezTo>
                    <a:cubicBezTo>
                      <a:pt x="66" y="242"/>
                      <a:pt x="65" y="241"/>
                      <a:pt x="65" y="241"/>
                    </a:cubicBezTo>
                    <a:cubicBezTo>
                      <a:pt x="67" y="242"/>
                      <a:pt x="67" y="242"/>
                      <a:pt x="67" y="242"/>
                    </a:cubicBezTo>
                    <a:close/>
                    <a:moveTo>
                      <a:pt x="67" y="246"/>
                    </a:moveTo>
                    <a:cubicBezTo>
                      <a:pt x="67" y="246"/>
                      <a:pt x="67" y="246"/>
                      <a:pt x="67" y="246"/>
                    </a:cubicBezTo>
                    <a:cubicBezTo>
                      <a:pt x="63" y="245"/>
                      <a:pt x="63" y="245"/>
                      <a:pt x="63" y="245"/>
                    </a:cubicBezTo>
                    <a:cubicBezTo>
                      <a:pt x="63" y="245"/>
                      <a:pt x="57" y="244"/>
                      <a:pt x="50" y="240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5" y="237"/>
                      <a:pt x="64" y="244"/>
                      <a:pt x="64" y="244"/>
                    </a:cubicBezTo>
                    <a:cubicBezTo>
                      <a:pt x="67" y="246"/>
                      <a:pt x="67" y="246"/>
                      <a:pt x="67" y="246"/>
                    </a:cubicBezTo>
                    <a:close/>
                    <a:moveTo>
                      <a:pt x="67" y="257"/>
                    </a:moveTo>
                    <a:cubicBezTo>
                      <a:pt x="67" y="277"/>
                      <a:pt x="67" y="277"/>
                      <a:pt x="67" y="277"/>
                    </a:cubicBezTo>
                    <a:cubicBezTo>
                      <a:pt x="60" y="267"/>
                      <a:pt x="59" y="256"/>
                      <a:pt x="59" y="256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5"/>
                      <a:pt x="60" y="255"/>
                      <a:pt x="60" y="255"/>
                    </a:cubicBezTo>
                    <a:cubicBezTo>
                      <a:pt x="60" y="255"/>
                      <a:pt x="63" y="256"/>
                      <a:pt x="67" y="257"/>
                    </a:cubicBezTo>
                    <a:close/>
                    <a:moveTo>
                      <a:pt x="50" y="53"/>
                    </a:moveTo>
                    <a:cubicBezTo>
                      <a:pt x="52" y="50"/>
                      <a:pt x="53" y="47"/>
                      <a:pt x="54" y="43"/>
                    </a:cubicBezTo>
                    <a:cubicBezTo>
                      <a:pt x="55" y="42"/>
                      <a:pt x="55" y="40"/>
                      <a:pt x="56" y="38"/>
                    </a:cubicBezTo>
                    <a:cubicBezTo>
                      <a:pt x="57" y="33"/>
                      <a:pt x="56" y="28"/>
                      <a:pt x="56" y="24"/>
                    </a:cubicBezTo>
                    <a:cubicBezTo>
                      <a:pt x="56" y="22"/>
                      <a:pt x="56" y="20"/>
                      <a:pt x="56" y="19"/>
                    </a:cubicBezTo>
                    <a:cubicBezTo>
                      <a:pt x="56" y="14"/>
                      <a:pt x="56" y="1"/>
                      <a:pt x="56" y="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3" y="1"/>
                      <a:pt x="50" y="3"/>
                    </a:cubicBezTo>
                    <a:lnTo>
                      <a:pt x="50" y="53"/>
                    </a:lnTo>
                    <a:close/>
                    <a:moveTo>
                      <a:pt x="50" y="3"/>
                    </a:moveTo>
                    <a:cubicBezTo>
                      <a:pt x="50" y="53"/>
                      <a:pt x="50" y="53"/>
                      <a:pt x="50" y="53"/>
                    </a:cubicBezTo>
                    <a:cubicBezTo>
                      <a:pt x="45" y="59"/>
                      <a:pt x="40" y="61"/>
                      <a:pt x="39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48"/>
                      <a:pt x="39" y="41"/>
                    </a:cubicBezTo>
                    <a:cubicBezTo>
                      <a:pt x="40" y="38"/>
                      <a:pt x="41" y="33"/>
                      <a:pt x="43" y="31"/>
                    </a:cubicBezTo>
                    <a:cubicBezTo>
                      <a:pt x="41" y="31"/>
                      <a:pt x="39" y="33"/>
                      <a:pt x="38" y="3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2" y="8"/>
                      <a:pt x="46" y="5"/>
                      <a:pt x="50" y="3"/>
                    </a:cubicBezTo>
                    <a:close/>
                    <a:moveTo>
                      <a:pt x="50" y="58"/>
                    </a:moveTo>
                    <a:cubicBezTo>
                      <a:pt x="49" y="58"/>
                      <a:pt x="48" y="58"/>
                      <a:pt x="48" y="58"/>
                    </a:cubicBezTo>
                    <a:cubicBezTo>
                      <a:pt x="46" y="59"/>
                      <a:pt x="44" y="60"/>
                      <a:pt x="43" y="61"/>
                    </a:cubicBezTo>
                    <a:cubicBezTo>
                      <a:pt x="45" y="62"/>
                      <a:pt x="47" y="62"/>
                      <a:pt x="50" y="62"/>
                    </a:cubicBezTo>
                    <a:cubicBezTo>
                      <a:pt x="50" y="58"/>
                      <a:pt x="50" y="58"/>
                      <a:pt x="50" y="58"/>
                    </a:cubicBezTo>
                    <a:close/>
                    <a:moveTo>
                      <a:pt x="50" y="87"/>
                    </a:moveTo>
                    <a:cubicBezTo>
                      <a:pt x="50" y="100"/>
                      <a:pt x="50" y="100"/>
                      <a:pt x="50" y="100"/>
                    </a:cubicBezTo>
                    <a:cubicBezTo>
                      <a:pt x="47" y="101"/>
                      <a:pt x="42" y="105"/>
                      <a:pt x="38" y="106"/>
                    </a:cubicBezTo>
                    <a:cubicBezTo>
                      <a:pt x="38" y="106"/>
                      <a:pt x="38" y="106"/>
                      <a:pt x="38" y="106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39" y="102"/>
                      <a:pt x="39" y="99"/>
                      <a:pt x="39" y="96"/>
                    </a:cubicBezTo>
                    <a:cubicBezTo>
                      <a:pt x="39" y="94"/>
                      <a:pt x="39" y="92"/>
                      <a:pt x="38" y="90"/>
                    </a:cubicBezTo>
                    <a:cubicBezTo>
                      <a:pt x="38" y="90"/>
                      <a:pt x="38" y="90"/>
                      <a:pt x="38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42" y="88"/>
                      <a:pt x="46" y="87"/>
                      <a:pt x="50" y="87"/>
                    </a:cubicBezTo>
                    <a:close/>
                    <a:moveTo>
                      <a:pt x="50" y="101"/>
                    </a:moveTo>
                    <a:cubicBezTo>
                      <a:pt x="48" y="103"/>
                      <a:pt x="45" y="107"/>
                      <a:pt x="41" y="109"/>
                    </a:cubicBezTo>
                    <a:cubicBezTo>
                      <a:pt x="40" y="110"/>
                      <a:pt x="39" y="110"/>
                      <a:pt x="38" y="111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42" y="115"/>
                      <a:pt x="45" y="114"/>
                      <a:pt x="50" y="112"/>
                    </a:cubicBezTo>
                    <a:cubicBezTo>
                      <a:pt x="50" y="101"/>
                      <a:pt x="50" y="101"/>
                      <a:pt x="50" y="101"/>
                    </a:cubicBezTo>
                    <a:close/>
                    <a:moveTo>
                      <a:pt x="50" y="140"/>
                    </a:moveTo>
                    <a:cubicBezTo>
                      <a:pt x="50" y="157"/>
                      <a:pt x="50" y="157"/>
                      <a:pt x="50" y="157"/>
                    </a:cubicBezTo>
                    <a:cubicBezTo>
                      <a:pt x="48" y="159"/>
                      <a:pt x="45" y="162"/>
                      <a:pt x="43" y="164"/>
                    </a:cubicBezTo>
                    <a:cubicBezTo>
                      <a:pt x="43" y="165"/>
                      <a:pt x="43" y="165"/>
                      <a:pt x="42" y="165"/>
                    </a:cubicBezTo>
                    <a:cubicBezTo>
                      <a:pt x="42" y="162"/>
                      <a:pt x="42" y="158"/>
                      <a:pt x="40" y="154"/>
                    </a:cubicBezTo>
                    <a:cubicBezTo>
                      <a:pt x="40" y="153"/>
                      <a:pt x="39" y="151"/>
                      <a:pt x="38" y="150"/>
                    </a:cubicBezTo>
                    <a:cubicBezTo>
                      <a:pt x="38" y="147"/>
                      <a:pt x="38" y="147"/>
                      <a:pt x="38" y="147"/>
                    </a:cubicBezTo>
                    <a:cubicBezTo>
                      <a:pt x="42" y="144"/>
                      <a:pt x="47" y="142"/>
                      <a:pt x="50" y="140"/>
                    </a:cubicBezTo>
                    <a:close/>
                    <a:moveTo>
                      <a:pt x="50" y="162"/>
                    </a:moveTo>
                    <a:cubicBezTo>
                      <a:pt x="49" y="163"/>
                      <a:pt x="48" y="165"/>
                      <a:pt x="47" y="166"/>
                    </a:cubicBezTo>
                    <a:cubicBezTo>
                      <a:pt x="45" y="168"/>
                      <a:pt x="44" y="169"/>
                      <a:pt x="42" y="171"/>
                    </a:cubicBezTo>
                    <a:cubicBezTo>
                      <a:pt x="42" y="174"/>
                      <a:pt x="41" y="176"/>
                      <a:pt x="40" y="178"/>
                    </a:cubicBezTo>
                    <a:cubicBezTo>
                      <a:pt x="43" y="176"/>
                      <a:pt x="46" y="174"/>
                      <a:pt x="50" y="171"/>
                    </a:cubicBezTo>
                    <a:cubicBezTo>
                      <a:pt x="50" y="162"/>
                      <a:pt x="50" y="162"/>
                      <a:pt x="50" y="162"/>
                    </a:cubicBezTo>
                    <a:close/>
                    <a:moveTo>
                      <a:pt x="50" y="204"/>
                    </a:moveTo>
                    <a:cubicBezTo>
                      <a:pt x="50" y="228"/>
                      <a:pt x="50" y="228"/>
                      <a:pt x="50" y="228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7" y="226"/>
                      <a:pt x="44" y="221"/>
                      <a:pt x="42" y="218"/>
                    </a:cubicBezTo>
                    <a:cubicBezTo>
                      <a:pt x="42" y="221"/>
                      <a:pt x="44" y="227"/>
                      <a:pt x="48" y="231"/>
                    </a:cubicBezTo>
                    <a:cubicBezTo>
                      <a:pt x="48" y="231"/>
                      <a:pt x="49" y="232"/>
                      <a:pt x="50" y="232"/>
                    </a:cubicBezTo>
                    <a:cubicBezTo>
                      <a:pt x="50" y="240"/>
                      <a:pt x="50" y="240"/>
                      <a:pt x="50" y="240"/>
                    </a:cubicBezTo>
                    <a:cubicBezTo>
                      <a:pt x="46" y="239"/>
                      <a:pt x="42" y="236"/>
                      <a:pt x="38" y="233"/>
                    </a:cubicBezTo>
                    <a:cubicBezTo>
                      <a:pt x="38" y="198"/>
                      <a:pt x="38" y="198"/>
                      <a:pt x="38" y="198"/>
                    </a:cubicBezTo>
                    <a:cubicBezTo>
                      <a:pt x="39" y="198"/>
                      <a:pt x="39" y="198"/>
                      <a:pt x="39" y="198"/>
                    </a:cubicBezTo>
                    <a:cubicBezTo>
                      <a:pt x="40" y="199"/>
                      <a:pt x="41" y="200"/>
                      <a:pt x="43" y="200"/>
                    </a:cubicBezTo>
                    <a:cubicBezTo>
                      <a:pt x="45" y="201"/>
                      <a:pt x="47" y="203"/>
                      <a:pt x="50" y="204"/>
                    </a:cubicBezTo>
                    <a:close/>
                    <a:moveTo>
                      <a:pt x="38" y="189"/>
                    </a:moveTo>
                    <a:cubicBezTo>
                      <a:pt x="38" y="185"/>
                      <a:pt x="38" y="185"/>
                      <a:pt x="38" y="185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40" y="180"/>
                      <a:pt x="40" y="180"/>
                      <a:pt x="40" y="180"/>
                    </a:cubicBezTo>
                    <a:cubicBezTo>
                      <a:pt x="41" y="190"/>
                      <a:pt x="45" y="195"/>
                      <a:pt x="43" y="196"/>
                    </a:cubicBezTo>
                    <a:cubicBezTo>
                      <a:pt x="42" y="196"/>
                      <a:pt x="40" y="193"/>
                      <a:pt x="38" y="189"/>
                    </a:cubicBezTo>
                    <a:close/>
                    <a:moveTo>
                      <a:pt x="38" y="178"/>
                    </a:moveTo>
                    <a:cubicBezTo>
                      <a:pt x="40" y="173"/>
                      <a:pt x="42" y="165"/>
                      <a:pt x="38" y="155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8" y="178"/>
                      <a:pt x="38" y="178"/>
                      <a:pt x="38" y="178"/>
                    </a:cubicBezTo>
                    <a:close/>
                    <a:moveTo>
                      <a:pt x="38" y="70"/>
                    </a:moveTo>
                    <a:cubicBezTo>
                      <a:pt x="38" y="65"/>
                      <a:pt x="38" y="65"/>
                      <a:pt x="38" y="65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0" y="65"/>
                      <a:pt x="39" y="67"/>
                      <a:pt x="38" y="70"/>
                    </a:cubicBezTo>
                    <a:close/>
                    <a:moveTo>
                      <a:pt x="38" y="13"/>
                    </a:moveTo>
                    <a:cubicBezTo>
                      <a:pt x="38" y="36"/>
                      <a:pt x="38" y="36"/>
                      <a:pt x="38" y="36"/>
                    </a:cubicBezTo>
                    <a:cubicBezTo>
                      <a:pt x="37" y="37"/>
                      <a:pt x="37" y="39"/>
                      <a:pt x="36" y="41"/>
                    </a:cubicBezTo>
                    <a:cubicBezTo>
                      <a:pt x="36" y="41"/>
                      <a:pt x="36" y="42"/>
                      <a:pt x="36" y="43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7" y="15"/>
                      <a:pt x="37" y="14"/>
                      <a:pt x="38" y="13"/>
                    </a:cubicBezTo>
                    <a:close/>
                    <a:moveTo>
                      <a:pt x="38" y="65"/>
                    </a:moveTo>
                    <a:cubicBezTo>
                      <a:pt x="38" y="70"/>
                      <a:pt x="38" y="70"/>
                      <a:pt x="38" y="70"/>
                    </a:cubicBezTo>
                    <a:cubicBezTo>
                      <a:pt x="37" y="73"/>
                      <a:pt x="37" y="76"/>
                      <a:pt x="36" y="76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1"/>
                      <a:pt x="36" y="59"/>
                      <a:pt x="36" y="5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8" y="65"/>
                      <a:pt x="38" y="65"/>
                      <a:pt x="38" y="65"/>
                    </a:cubicBezTo>
                    <a:close/>
                    <a:moveTo>
                      <a:pt x="38" y="89"/>
                    </a:move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89"/>
                      <a:pt x="38" y="89"/>
                      <a:pt x="38" y="89"/>
                    </a:cubicBezTo>
                    <a:close/>
                    <a:moveTo>
                      <a:pt x="38" y="104"/>
                    </a:moveTo>
                    <a:cubicBezTo>
                      <a:pt x="38" y="106"/>
                      <a:pt x="38" y="106"/>
                      <a:pt x="38" y="106"/>
                    </a:cubicBezTo>
                    <a:cubicBezTo>
                      <a:pt x="38" y="107"/>
                      <a:pt x="38" y="107"/>
                      <a:pt x="37" y="107"/>
                    </a:cubicBezTo>
                    <a:cubicBezTo>
                      <a:pt x="38" y="106"/>
                      <a:pt x="38" y="105"/>
                      <a:pt x="38" y="104"/>
                    </a:cubicBezTo>
                    <a:close/>
                    <a:moveTo>
                      <a:pt x="38" y="111"/>
                    </a:move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6"/>
                      <a:pt x="37" y="116"/>
                      <a:pt x="36" y="117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7" y="112"/>
                      <a:pt x="37" y="111"/>
                      <a:pt x="38" y="111"/>
                    </a:cubicBezTo>
                    <a:close/>
                    <a:moveTo>
                      <a:pt x="38" y="147"/>
                    </a:moveTo>
                    <a:cubicBezTo>
                      <a:pt x="38" y="150"/>
                      <a:pt x="38" y="150"/>
                      <a:pt x="38" y="15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49"/>
                      <a:pt x="37" y="148"/>
                      <a:pt x="37" y="148"/>
                    </a:cubicBezTo>
                    <a:cubicBezTo>
                      <a:pt x="37" y="148"/>
                      <a:pt x="38" y="147"/>
                      <a:pt x="38" y="147"/>
                    </a:cubicBezTo>
                    <a:close/>
                    <a:moveTo>
                      <a:pt x="38" y="155"/>
                    </a:moveTo>
                    <a:cubicBezTo>
                      <a:pt x="38" y="178"/>
                      <a:pt x="38" y="178"/>
                      <a:pt x="38" y="178"/>
                    </a:cubicBezTo>
                    <a:cubicBezTo>
                      <a:pt x="38" y="179"/>
                      <a:pt x="37" y="180"/>
                      <a:pt x="37" y="180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7" y="151"/>
                      <a:pt x="37" y="153"/>
                      <a:pt x="38" y="155"/>
                    </a:cubicBezTo>
                    <a:close/>
                    <a:moveTo>
                      <a:pt x="38" y="185"/>
                    </a:moveTo>
                    <a:cubicBezTo>
                      <a:pt x="38" y="189"/>
                      <a:pt x="38" y="189"/>
                      <a:pt x="38" y="189"/>
                    </a:cubicBezTo>
                    <a:cubicBezTo>
                      <a:pt x="37" y="188"/>
                      <a:pt x="37" y="186"/>
                      <a:pt x="36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8" y="185"/>
                      <a:pt x="38" y="185"/>
                      <a:pt x="38" y="185"/>
                    </a:cubicBezTo>
                    <a:close/>
                    <a:moveTo>
                      <a:pt x="38" y="198"/>
                    </a:moveTo>
                    <a:cubicBezTo>
                      <a:pt x="38" y="233"/>
                      <a:pt x="38" y="233"/>
                      <a:pt x="38" y="233"/>
                    </a:cubicBezTo>
                    <a:cubicBezTo>
                      <a:pt x="37" y="232"/>
                      <a:pt x="37" y="232"/>
                      <a:pt x="36" y="231"/>
                    </a:cubicBezTo>
                    <a:cubicBezTo>
                      <a:pt x="36" y="231"/>
                      <a:pt x="36" y="231"/>
                      <a:pt x="36" y="231"/>
                    </a:cubicBezTo>
                    <a:cubicBezTo>
                      <a:pt x="36" y="196"/>
                      <a:pt x="36" y="196"/>
                      <a:pt x="36" y="196"/>
                    </a:cubicBezTo>
                    <a:cubicBezTo>
                      <a:pt x="37" y="197"/>
                      <a:pt x="37" y="197"/>
                      <a:pt x="38" y="198"/>
                    </a:cubicBezTo>
                    <a:close/>
                    <a:moveTo>
                      <a:pt x="36" y="105"/>
                    </a:move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9"/>
                      <a:pt x="36" y="90"/>
                      <a:pt x="36" y="91"/>
                    </a:cubicBezTo>
                    <a:cubicBezTo>
                      <a:pt x="37" y="92"/>
                      <a:pt x="37" y="94"/>
                      <a:pt x="37" y="96"/>
                    </a:cubicBezTo>
                    <a:cubicBezTo>
                      <a:pt x="37" y="99"/>
                      <a:pt x="37" y="102"/>
                      <a:pt x="36" y="105"/>
                    </a:cubicBezTo>
                    <a:close/>
                    <a:moveTo>
                      <a:pt x="36" y="16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50"/>
                      <a:pt x="34" y="60"/>
                      <a:pt x="34" y="60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2" y="60"/>
                      <a:pt x="28" y="48"/>
                      <a:pt x="31" y="32"/>
                    </a:cubicBezTo>
                    <a:cubicBezTo>
                      <a:pt x="31" y="29"/>
                      <a:pt x="32" y="26"/>
                      <a:pt x="33" y="23"/>
                    </a:cubicBezTo>
                    <a:cubicBezTo>
                      <a:pt x="34" y="20"/>
                      <a:pt x="35" y="18"/>
                      <a:pt x="36" y="16"/>
                    </a:cubicBezTo>
                    <a:close/>
                    <a:moveTo>
                      <a:pt x="36" y="62"/>
                    </a:moveTo>
                    <a:cubicBezTo>
                      <a:pt x="35" y="66"/>
                      <a:pt x="34" y="75"/>
                      <a:pt x="35" y="76"/>
                    </a:cubicBezTo>
                    <a:cubicBezTo>
                      <a:pt x="35" y="76"/>
                      <a:pt x="36" y="76"/>
                      <a:pt x="36" y="76"/>
                    </a:cubicBezTo>
                    <a:cubicBezTo>
                      <a:pt x="36" y="62"/>
                      <a:pt x="36" y="62"/>
                      <a:pt x="36" y="62"/>
                    </a:cubicBezTo>
                    <a:close/>
                    <a:moveTo>
                      <a:pt x="36" y="88"/>
                    </a:moveTo>
                    <a:cubicBezTo>
                      <a:pt x="36" y="105"/>
                      <a:pt x="36" y="105"/>
                      <a:pt x="36" y="105"/>
                    </a:cubicBezTo>
                    <a:cubicBezTo>
                      <a:pt x="33" y="114"/>
                      <a:pt x="28" y="118"/>
                      <a:pt x="28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7"/>
                      <a:pt x="29" y="70"/>
                      <a:pt x="30" y="72"/>
                    </a:cubicBezTo>
                    <a:cubicBezTo>
                      <a:pt x="30" y="73"/>
                      <a:pt x="31" y="75"/>
                      <a:pt x="32" y="76"/>
                    </a:cubicBezTo>
                    <a:cubicBezTo>
                      <a:pt x="33" y="79"/>
                      <a:pt x="35" y="83"/>
                      <a:pt x="36" y="88"/>
                    </a:cubicBezTo>
                    <a:close/>
                    <a:moveTo>
                      <a:pt x="36" y="112"/>
                    </a:moveTo>
                    <a:cubicBezTo>
                      <a:pt x="35" y="112"/>
                      <a:pt x="35" y="112"/>
                      <a:pt x="35" y="112"/>
                    </a:cubicBezTo>
                    <a:cubicBezTo>
                      <a:pt x="34" y="114"/>
                      <a:pt x="33" y="116"/>
                      <a:pt x="32" y="117"/>
                    </a:cubicBezTo>
                    <a:cubicBezTo>
                      <a:pt x="33" y="117"/>
                      <a:pt x="34" y="117"/>
                      <a:pt x="36" y="117"/>
                    </a:cubicBezTo>
                    <a:cubicBezTo>
                      <a:pt x="36" y="112"/>
                      <a:pt x="36" y="112"/>
                      <a:pt x="36" y="112"/>
                    </a:cubicBezTo>
                    <a:close/>
                    <a:moveTo>
                      <a:pt x="36" y="150"/>
                    </a:moveTo>
                    <a:cubicBezTo>
                      <a:pt x="36" y="180"/>
                      <a:pt x="36" y="180"/>
                      <a:pt x="36" y="180"/>
                    </a:cubicBezTo>
                    <a:cubicBezTo>
                      <a:pt x="35" y="180"/>
                      <a:pt x="35" y="180"/>
                      <a:pt x="35" y="180"/>
                    </a:cubicBezTo>
                    <a:cubicBezTo>
                      <a:pt x="35" y="180"/>
                      <a:pt x="31" y="175"/>
                      <a:pt x="27" y="170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30" y="141"/>
                      <a:pt x="33" y="145"/>
                      <a:pt x="36" y="150"/>
                    </a:cubicBezTo>
                    <a:close/>
                    <a:moveTo>
                      <a:pt x="36" y="183"/>
                    </a:moveTo>
                    <a:cubicBezTo>
                      <a:pt x="36" y="185"/>
                      <a:pt x="36" y="185"/>
                      <a:pt x="36" y="185"/>
                    </a:cubicBezTo>
                    <a:cubicBezTo>
                      <a:pt x="34" y="183"/>
                      <a:pt x="34" y="181"/>
                      <a:pt x="34" y="181"/>
                    </a:cubicBezTo>
                    <a:cubicBezTo>
                      <a:pt x="36" y="183"/>
                      <a:pt x="36" y="183"/>
                      <a:pt x="36" y="183"/>
                    </a:cubicBezTo>
                    <a:close/>
                    <a:moveTo>
                      <a:pt x="36" y="196"/>
                    </a:moveTo>
                    <a:cubicBezTo>
                      <a:pt x="36" y="231"/>
                      <a:pt x="36" y="231"/>
                      <a:pt x="36" y="231"/>
                    </a:cubicBezTo>
                    <a:cubicBezTo>
                      <a:pt x="34" y="229"/>
                      <a:pt x="32" y="227"/>
                      <a:pt x="30" y="224"/>
                    </a:cubicBezTo>
                    <a:cubicBezTo>
                      <a:pt x="29" y="223"/>
                      <a:pt x="28" y="222"/>
                      <a:pt x="27" y="221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30" y="192"/>
                      <a:pt x="33" y="195"/>
                      <a:pt x="36" y="196"/>
                    </a:cubicBezTo>
                    <a:close/>
                    <a:moveTo>
                      <a:pt x="27" y="182"/>
                    </a:moveTo>
                    <a:cubicBezTo>
                      <a:pt x="29" y="184"/>
                      <a:pt x="31" y="184"/>
                      <a:pt x="31" y="184"/>
                    </a:cubicBez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3"/>
                      <a:pt x="32" y="183"/>
                      <a:pt x="32" y="183"/>
                    </a:cubicBezTo>
                    <a:cubicBezTo>
                      <a:pt x="32" y="183"/>
                      <a:pt x="30" y="180"/>
                      <a:pt x="27" y="176"/>
                    </a:cubicBezTo>
                    <a:cubicBezTo>
                      <a:pt x="27" y="182"/>
                      <a:pt x="27" y="182"/>
                      <a:pt x="27" y="182"/>
                    </a:cubicBezTo>
                    <a:close/>
                    <a:moveTo>
                      <a:pt x="27" y="132"/>
                    </a:moveTo>
                    <a:cubicBezTo>
                      <a:pt x="27" y="124"/>
                      <a:pt x="27" y="124"/>
                      <a:pt x="27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28" y="129"/>
                      <a:pt x="31" y="135"/>
                      <a:pt x="29" y="135"/>
                    </a:cubicBezTo>
                    <a:cubicBezTo>
                      <a:pt x="28" y="135"/>
                      <a:pt x="28" y="133"/>
                      <a:pt x="27" y="132"/>
                    </a:cubicBezTo>
                    <a:close/>
                    <a:moveTo>
                      <a:pt x="27" y="64"/>
                    </a:move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6" y="118"/>
                      <a:pt x="22" y="107"/>
                      <a:pt x="21" y="99"/>
                    </a:cubicBezTo>
                    <a:cubicBezTo>
                      <a:pt x="21" y="97"/>
                      <a:pt x="21" y="91"/>
                      <a:pt x="21" y="88"/>
                    </a:cubicBezTo>
                    <a:cubicBezTo>
                      <a:pt x="19" y="90"/>
                      <a:pt x="18" y="95"/>
                      <a:pt x="18" y="100"/>
                    </a:cubicBezTo>
                    <a:cubicBezTo>
                      <a:pt x="19" y="106"/>
                      <a:pt x="23" y="120"/>
                      <a:pt x="23" y="120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13" y="111"/>
                      <a:pt x="10" y="93"/>
                    </a:cubicBezTo>
                    <a:cubicBezTo>
                      <a:pt x="10" y="90"/>
                      <a:pt x="9" y="87"/>
                      <a:pt x="9" y="84"/>
                    </a:cubicBezTo>
                    <a:cubicBezTo>
                      <a:pt x="8" y="65"/>
                      <a:pt x="23" y="54"/>
                      <a:pt x="23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6" y="59"/>
                      <a:pt x="27" y="64"/>
                    </a:cubicBezTo>
                    <a:close/>
                    <a:moveTo>
                      <a:pt x="27" y="124"/>
                    </a:move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6" y="127"/>
                      <a:pt x="27" y="132"/>
                    </a:cubicBezTo>
                    <a:cubicBezTo>
                      <a:pt x="27" y="124"/>
                      <a:pt x="27" y="124"/>
                      <a:pt x="27" y="124"/>
                    </a:cubicBezTo>
                    <a:close/>
                    <a:moveTo>
                      <a:pt x="27" y="139"/>
                    </a:moveTo>
                    <a:cubicBezTo>
                      <a:pt x="27" y="138"/>
                      <a:pt x="27" y="138"/>
                      <a:pt x="27" y="138"/>
                    </a:cubicBezTo>
                    <a:cubicBezTo>
                      <a:pt x="25" y="136"/>
                      <a:pt x="24" y="135"/>
                      <a:pt x="23" y="134"/>
                    </a:cubicBezTo>
                    <a:cubicBezTo>
                      <a:pt x="20" y="130"/>
                      <a:pt x="13" y="119"/>
                      <a:pt x="13" y="119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1" y="120"/>
                      <a:pt x="0" y="136"/>
                      <a:pt x="8" y="154"/>
                    </a:cubicBezTo>
                    <a:cubicBezTo>
                      <a:pt x="9" y="157"/>
                      <a:pt x="10" y="160"/>
                      <a:pt x="11" y="162"/>
                    </a:cubicBezTo>
                    <a:cubicBezTo>
                      <a:pt x="17" y="173"/>
                      <a:pt x="23" y="179"/>
                      <a:pt x="27" y="182"/>
                    </a:cubicBezTo>
                    <a:cubicBezTo>
                      <a:pt x="27" y="176"/>
                      <a:pt x="27" y="176"/>
                      <a:pt x="27" y="176"/>
                    </a:cubicBezTo>
                    <a:cubicBezTo>
                      <a:pt x="25" y="172"/>
                      <a:pt x="23" y="168"/>
                      <a:pt x="22" y="166"/>
                    </a:cubicBezTo>
                    <a:cubicBezTo>
                      <a:pt x="19" y="162"/>
                      <a:pt x="19" y="156"/>
                      <a:pt x="20" y="153"/>
                    </a:cubicBezTo>
                    <a:cubicBezTo>
                      <a:pt x="21" y="156"/>
                      <a:pt x="23" y="162"/>
                      <a:pt x="24" y="164"/>
                    </a:cubicBezTo>
                    <a:cubicBezTo>
                      <a:pt x="25" y="166"/>
                      <a:pt x="26" y="168"/>
                      <a:pt x="27" y="170"/>
                    </a:cubicBezTo>
                    <a:cubicBezTo>
                      <a:pt x="27" y="139"/>
                      <a:pt x="27" y="139"/>
                      <a:pt x="27" y="139"/>
                    </a:cubicBezTo>
                    <a:close/>
                    <a:moveTo>
                      <a:pt x="27" y="191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17" y="206"/>
                      <a:pt x="21" y="188"/>
                      <a:pt x="21" y="188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3" y="187"/>
                      <a:pt x="23" y="187"/>
                      <a:pt x="23" y="187"/>
                    </a:cubicBezTo>
                    <a:cubicBezTo>
                      <a:pt x="23" y="188"/>
                      <a:pt x="25" y="189"/>
                      <a:pt x="27" y="191"/>
                    </a:cubicBezTo>
                    <a:close/>
                  </a:path>
                </a:pathLst>
              </a:custGeom>
              <a:solidFill>
                <a:srgbClr val="939D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63" name="Freeform 10"/>
              <p:cNvSpPr>
                <a:spLocks noEditPoints="1"/>
              </p:cNvSpPr>
              <p:nvPr/>
            </p:nvSpPr>
            <p:spPr bwMode="auto">
              <a:xfrm>
                <a:off x="5926138" y="2239963"/>
                <a:ext cx="1882775" cy="2632075"/>
              </a:xfrm>
              <a:custGeom>
                <a:avLst/>
                <a:gdLst>
                  <a:gd name="T0" fmla="*/ 217 w 244"/>
                  <a:gd name="T1" fmla="*/ 176 h 341"/>
                  <a:gd name="T2" fmla="*/ 232 w 244"/>
                  <a:gd name="T3" fmla="*/ 119 h 341"/>
                  <a:gd name="T4" fmla="*/ 217 w 244"/>
                  <a:gd name="T5" fmla="*/ 124 h 341"/>
                  <a:gd name="T6" fmla="*/ 222 w 244"/>
                  <a:gd name="T7" fmla="*/ 120 h 341"/>
                  <a:gd name="T8" fmla="*/ 217 w 244"/>
                  <a:gd name="T9" fmla="*/ 64 h 341"/>
                  <a:gd name="T10" fmla="*/ 215 w 244"/>
                  <a:gd name="T11" fmla="*/ 72 h 341"/>
                  <a:gd name="T12" fmla="*/ 217 w 244"/>
                  <a:gd name="T13" fmla="*/ 139 h 341"/>
                  <a:gd name="T14" fmla="*/ 211 w 244"/>
                  <a:gd name="T15" fmla="*/ 186 h 341"/>
                  <a:gd name="T16" fmla="*/ 209 w 244"/>
                  <a:gd name="T17" fmla="*/ 196 h 341"/>
                  <a:gd name="T18" fmla="*/ 210 w 244"/>
                  <a:gd name="T19" fmla="*/ 112 h 341"/>
                  <a:gd name="T20" fmla="*/ 209 w 244"/>
                  <a:gd name="T21" fmla="*/ 16 h 341"/>
                  <a:gd name="T22" fmla="*/ 209 w 244"/>
                  <a:gd name="T23" fmla="*/ 43 h 341"/>
                  <a:gd name="T24" fmla="*/ 207 w 244"/>
                  <a:gd name="T25" fmla="*/ 65 h 341"/>
                  <a:gd name="T26" fmla="*/ 209 w 244"/>
                  <a:gd name="T27" fmla="*/ 88 h 341"/>
                  <a:gd name="T28" fmla="*/ 209 w 244"/>
                  <a:gd name="T29" fmla="*/ 181 h 341"/>
                  <a:gd name="T30" fmla="*/ 207 w 244"/>
                  <a:gd name="T31" fmla="*/ 189 h 341"/>
                  <a:gd name="T32" fmla="*/ 209 w 244"/>
                  <a:gd name="T33" fmla="*/ 196 h 341"/>
                  <a:gd name="T34" fmla="*/ 207 w 244"/>
                  <a:gd name="T35" fmla="*/ 107 h 341"/>
                  <a:gd name="T36" fmla="*/ 206 w 244"/>
                  <a:gd name="T37" fmla="*/ 41 h 341"/>
                  <a:gd name="T38" fmla="*/ 207 w 244"/>
                  <a:gd name="T39" fmla="*/ 70 h 341"/>
                  <a:gd name="T40" fmla="*/ 207 w 244"/>
                  <a:gd name="T41" fmla="*/ 106 h 341"/>
                  <a:gd name="T42" fmla="*/ 195 w 244"/>
                  <a:gd name="T43" fmla="*/ 112 h 341"/>
                  <a:gd name="T44" fmla="*/ 195 w 244"/>
                  <a:gd name="T45" fmla="*/ 157 h 341"/>
                  <a:gd name="T46" fmla="*/ 207 w 244"/>
                  <a:gd name="T47" fmla="*/ 189 h 341"/>
                  <a:gd name="T48" fmla="*/ 195 w 244"/>
                  <a:gd name="T49" fmla="*/ 232 h 341"/>
                  <a:gd name="T50" fmla="*/ 207 w 244"/>
                  <a:gd name="T51" fmla="*/ 198 h 341"/>
                  <a:gd name="T52" fmla="*/ 202 w 244"/>
                  <a:gd name="T53" fmla="*/ 61 h 341"/>
                  <a:gd name="T54" fmla="*/ 189 w 244"/>
                  <a:gd name="T55" fmla="*/ 24 h 341"/>
                  <a:gd name="T56" fmla="*/ 178 w 244"/>
                  <a:gd name="T57" fmla="*/ 51 h 341"/>
                  <a:gd name="T58" fmla="*/ 195 w 244"/>
                  <a:gd name="T59" fmla="*/ 112 h 341"/>
                  <a:gd name="T60" fmla="*/ 192 w 244"/>
                  <a:gd name="T61" fmla="*/ 152 h 341"/>
                  <a:gd name="T62" fmla="*/ 195 w 244"/>
                  <a:gd name="T63" fmla="*/ 140 h 341"/>
                  <a:gd name="T64" fmla="*/ 195 w 244"/>
                  <a:gd name="T65" fmla="*/ 204 h 341"/>
                  <a:gd name="T66" fmla="*/ 178 w 244"/>
                  <a:gd name="T67" fmla="*/ 277 h 341"/>
                  <a:gd name="T68" fmla="*/ 180 w 244"/>
                  <a:gd name="T69" fmla="*/ 241 h 341"/>
                  <a:gd name="T70" fmla="*/ 178 w 244"/>
                  <a:gd name="T71" fmla="*/ 51 h 341"/>
                  <a:gd name="T72" fmla="*/ 178 w 244"/>
                  <a:gd name="T73" fmla="*/ 39 h 341"/>
                  <a:gd name="T74" fmla="*/ 178 w 244"/>
                  <a:gd name="T75" fmla="*/ 39 h 341"/>
                  <a:gd name="T76" fmla="*/ 178 w 244"/>
                  <a:gd name="T77" fmla="*/ 195 h 341"/>
                  <a:gd name="T78" fmla="*/ 160 w 244"/>
                  <a:gd name="T79" fmla="*/ 209 h 341"/>
                  <a:gd name="T80" fmla="*/ 178 w 244"/>
                  <a:gd name="T81" fmla="*/ 224 h 341"/>
                  <a:gd name="T82" fmla="*/ 178 w 244"/>
                  <a:gd name="T83" fmla="*/ 246 h 341"/>
                  <a:gd name="T84" fmla="*/ 125 w 244"/>
                  <a:gd name="T85" fmla="*/ 295 h 341"/>
                  <a:gd name="T86" fmla="*/ 125 w 244"/>
                  <a:gd name="T87" fmla="*/ 286 h 341"/>
                  <a:gd name="T88" fmla="*/ 128 w 244"/>
                  <a:gd name="T89" fmla="*/ 306 h 341"/>
                  <a:gd name="T90" fmla="*/ 125 w 244"/>
                  <a:gd name="T91" fmla="*/ 279 h 341"/>
                  <a:gd name="T92" fmla="*/ 146 w 244"/>
                  <a:gd name="T93" fmla="*/ 260 h 341"/>
                  <a:gd name="T94" fmla="*/ 76 w 244"/>
                  <a:gd name="T95" fmla="*/ 298 h 341"/>
                  <a:gd name="T96" fmla="*/ 118 w 244"/>
                  <a:gd name="T97" fmla="*/ 252 h 341"/>
                  <a:gd name="T98" fmla="*/ 119 w 244"/>
                  <a:gd name="T99" fmla="*/ 291 h 341"/>
                  <a:gd name="T100" fmla="*/ 125 w 244"/>
                  <a:gd name="T101" fmla="*/ 295 h 341"/>
                  <a:gd name="T102" fmla="*/ 93 w 244"/>
                  <a:gd name="T103" fmla="*/ 317 h 341"/>
                  <a:gd name="T104" fmla="*/ 125 w 244"/>
                  <a:gd name="T105" fmla="*/ 305 h 341"/>
                  <a:gd name="T106" fmla="*/ 64 w 244"/>
                  <a:gd name="T107" fmla="*/ 278 h 341"/>
                  <a:gd name="T108" fmla="*/ 76 w 244"/>
                  <a:gd name="T109" fmla="*/ 300 h 341"/>
                  <a:gd name="T110" fmla="*/ 57 w 244"/>
                  <a:gd name="T111" fmla="*/ 319 h 341"/>
                  <a:gd name="T112" fmla="*/ 57 w 244"/>
                  <a:gd name="T113" fmla="*/ 312 h 341"/>
                  <a:gd name="T114" fmla="*/ 57 w 244"/>
                  <a:gd name="T115" fmla="*/ 32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" h="341">
                    <a:moveTo>
                      <a:pt x="217" y="221"/>
                    </a:moveTo>
                    <a:cubicBezTo>
                      <a:pt x="217" y="191"/>
                      <a:pt x="217" y="191"/>
                      <a:pt x="217" y="191"/>
                    </a:cubicBezTo>
                    <a:cubicBezTo>
                      <a:pt x="220" y="189"/>
                      <a:pt x="222" y="188"/>
                      <a:pt x="222" y="187"/>
                    </a:cubicBezTo>
                    <a:cubicBezTo>
                      <a:pt x="223" y="187"/>
                      <a:pt x="223" y="187"/>
                      <a:pt x="223" y="187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23" y="188"/>
                      <a:pt x="228" y="206"/>
                      <a:pt x="217" y="221"/>
                    </a:cubicBezTo>
                    <a:close/>
                    <a:moveTo>
                      <a:pt x="217" y="182"/>
                    </a:moveTo>
                    <a:cubicBezTo>
                      <a:pt x="217" y="176"/>
                      <a:pt x="217" y="176"/>
                      <a:pt x="217" y="176"/>
                    </a:cubicBezTo>
                    <a:cubicBezTo>
                      <a:pt x="220" y="172"/>
                      <a:pt x="222" y="168"/>
                      <a:pt x="223" y="166"/>
                    </a:cubicBezTo>
                    <a:cubicBezTo>
                      <a:pt x="225" y="162"/>
                      <a:pt x="226" y="156"/>
                      <a:pt x="225" y="153"/>
                    </a:cubicBezTo>
                    <a:cubicBezTo>
                      <a:pt x="224" y="156"/>
                      <a:pt x="222" y="162"/>
                      <a:pt x="221" y="164"/>
                    </a:cubicBezTo>
                    <a:cubicBezTo>
                      <a:pt x="220" y="166"/>
                      <a:pt x="219" y="168"/>
                      <a:pt x="217" y="170"/>
                    </a:cubicBezTo>
                    <a:cubicBezTo>
                      <a:pt x="217" y="139"/>
                      <a:pt x="217" y="139"/>
                      <a:pt x="217" y="139"/>
                    </a:cubicBezTo>
                    <a:cubicBezTo>
                      <a:pt x="218" y="138"/>
                      <a:pt x="218" y="138"/>
                      <a:pt x="218" y="138"/>
                    </a:cubicBezTo>
                    <a:cubicBezTo>
                      <a:pt x="219" y="136"/>
                      <a:pt x="221" y="135"/>
                      <a:pt x="222" y="134"/>
                    </a:cubicBezTo>
                    <a:cubicBezTo>
                      <a:pt x="225" y="130"/>
                      <a:pt x="232" y="119"/>
                      <a:pt x="232" y="119"/>
                    </a:cubicBezTo>
                    <a:cubicBezTo>
                      <a:pt x="233" y="118"/>
                      <a:pt x="233" y="118"/>
                      <a:pt x="233" y="118"/>
                    </a:cubicBezTo>
                    <a:cubicBezTo>
                      <a:pt x="234" y="119"/>
                      <a:pt x="234" y="119"/>
                      <a:pt x="234" y="119"/>
                    </a:cubicBezTo>
                    <a:cubicBezTo>
                      <a:pt x="234" y="120"/>
                      <a:pt x="244" y="136"/>
                      <a:pt x="237" y="154"/>
                    </a:cubicBezTo>
                    <a:cubicBezTo>
                      <a:pt x="236" y="157"/>
                      <a:pt x="235" y="160"/>
                      <a:pt x="233" y="162"/>
                    </a:cubicBezTo>
                    <a:cubicBezTo>
                      <a:pt x="228" y="173"/>
                      <a:pt x="221" y="179"/>
                      <a:pt x="217" y="182"/>
                    </a:cubicBezTo>
                    <a:close/>
                    <a:moveTo>
                      <a:pt x="217" y="132"/>
                    </a:moveTo>
                    <a:cubicBezTo>
                      <a:pt x="219" y="127"/>
                      <a:pt x="220" y="118"/>
                      <a:pt x="220" y="118"/>
                    </a:cubicBezTo>
                    <a:cubicBezTo>
                      <a:pt x="217" y="124"/>
                      <a:pt x="217" y="124"/>
                      <a:pt x="217" y="124"/>
                    </a:cubicBezTo>
                    <a:cubicBezTo>
                      <a:pt x="217" y="132"/>
                      <a:pt x="217" y="132"/>
                      <a:pt x="217" y="132"/>
                    </a:cubicBezTo>
                    <a:close/>
                    <a:moveTo>
                      <a:pt x="217" y="119"/>
                    </a:moveTo>
                    <a:cubicBezTo>
                      <a:pt x="218" y="119"/>
                      <a:pt x="218" y="119"/>
                      <a:pt x="218" y="119"/>
                    </a:cubicBezTo>
                    <a:cubicBezTo>
                      <a:pt x="218" y="118"/>
                      <a:pt x="218" y="118"/>
                      <a:pt x="218" y="118"/>
                    </a:cubicBezTo>
                    <a:cubicBezTo>
                      <a:pt x="219" y="118"/>
                      <a:pt x="223" y="107"/>
                      <a:pt x="224" y="99"/>
                    </a:cubicBezTo>
                    <a:cubicBezTo>
                      <a:pt x="224" y="97"/>
                      <a:pt x="224" y="91"/>
                      <a:pt x="224" y="88"/>
                    </a:cubicBezTo>
                    <a:cubicBezTo>
                      <a:pt x="226" y="90"/>
                      <a:pt x="227" y="95"/>
                      <a:pt x="227" y="100"/>
                    </a:cubicBezTo>
                    <a:cubicBezTo>
                      <a:pt x="226" y="106"/>
                      <a:pt x="222" y="120"/>
                      <a:pt x="222" y="120"/>
                    </a:cubicBezTo>
                    <a:cubicBezTo>
                      <a:pt x="222" y="123"/>
                      <a:pt x="222" y="123"/>
                      <a:pt x="222" y="123"/>
                    </a:cubicBezTo>
                    <a:cubicBezTo>
                      <a:pt x="224" y="120"/>
                      <a:pt x="224" y="120"/>
                      <a:pt x="224" y="120"/>
                    </a:cubicBezTo>
                    <a:cubicBezTo>
                      <a:pt x="224" y="120"/>
                      <a:pt x="232" y="111"/>
                      <a:pt x="235" y="93"/>
                    </a:cubicBezTo>
                    <a:cubicBezTo>
                      <a:pt x="235" y="90"/>
                      <a:pt x="236" y="87"/>
                      <a:pt x="236" y="84"/>
                    </a:cubicBezTo>
                    <a:cubicBezTo>
                      <a:pt x="237" y="65"/>
                      <a:pt x="222" y="54"/>
                      <a:pt x="222" y="54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4"/>
                      <a:pt x="220" y="54"/>
                      <a:pt x="220" y="54"/>
                    </a:cubicBezTo>
                    <a:cubicBezTo>
                      <a:pt x="220" y="54"/>
                      <a:pt x="219" y="59"/>
                      <a:pt x="217" y="64"/>
                    </a:cubicBezTo>
                    <a:lnTo>
                      <a:pt x="217" y="119"/>
                    </a:lnTo>
                    <a:close/>
                    <a:moveTo>
                      <a:pt x="217" y="64"/>
                    </a:moveTo>
                    <a:cubicBezTo>
                      <a:pt x="217" y="119"/>
                      <a:pt x="217" y="119"/>
                      <a:pt x="217" y="119"/>
                    </a:cubicBezTo>
                    <a:cubicBezTo>
                      <a:pt x="217" y="118"/>
                      <a:pt x="217" y="118"/>
                      <a:pt x="217" y="118"/>
                    </a:cubicBezTo>
                    <a:cubicBezTo>
                      <a:pt x="217" y="118"/>
                      <a:pt x="211" y="114"/>
                      <a:pt x="209" y="105"/>
                    </a:cubicBezTo>
                    <a:cubicBezTo>
                      <a:pt x="209" y="88"/>
                      <a:pt x="209" y="88"/>
                      <a:pt x="209" y="88"/>
                    </a:cubicBezTo>
                    <a:cubicBezTo>
                      <a:pt x="210" y="83"/>
                      <a:pt x="212" y="79"/>
                      <a:pt x="213" y="76"/>
                    </a:cubicBezTo>
                    <a:cubicBezTo>
                      <a:pt x="214" y="75"/>
                      <a:pt x="215" y="73"/>
                      <a:pt x="215" y="72"/>
                    </a:cubicBezTo>
                    <a:cubicBezTo>
                      <a:pt x="216" y="70"/>
                      <a:pt x="216" y="67"/>
                      <a:pt x="217" y="64"/>
                    </a:cubicBezTo>
                    <a:close/>
                    <a:moveTo>
                      <a:pt x="217" y="124"/>
                    </a:moveTo>
                    <a:cubicBezTo>
                      <a:pt x="217" y="132"/>
                      <a:pt x="217" y="132"/>
                      <a:pt x="217" y="132"/>
                    </a:cubicBezTo>
                    <a:cubicBezTo>
                      <a:pt x="217" y="133"/>
                      <a:pt x="216" y="135"/>
                      <a:pt x="216" y="135"/>
                    </a:cubicBezTo>
                    <a:cubicBezTo>
                      <a:pt x="214" y="135"/>
                      <a:pt x="216" y="129"/>
                      <a:pt x="214" y="119"/>
                    </a:cubicBezTo>
                    <a:cubicBezTo>
                      <a:pt x="217" y="124"/>
                      <a:pt x="217" y="124"/>
                      <a:pt x="217" y="124"/>
                    </a:cubicBezTo>
                    <a:cubicBezTo>
                      <a:pt x="217" y="124"/>
                      <a:pt x="217" y="124"/>
                      <a:pt x="217" y="124"/>
                    </a:cubicBezTo>
                    <a:close/>
                    <a:moveTo>
                      <a:pt x="217" y="139"/>
                    </a:moveTo>
                    <a:cubicBezTo>
                      <a:pt x="217" y="170"/>
                      <a:pt x="217" y="170"/>
                      <a:pt x="217" y="170"/>
                    </a:cubicBezTo>
                    <a:cubicBezTo>
                      <a:pt x="214" y="175"/>
                      <a:pt x="210" y="180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ubicBezTo>
                      <a:pt x="209" y="150"/>
                      <a:pt x="209" y="150"/>
                      <a:pt x="209" y="150"/>
                    </a:cubicBezTo>
                    <a:cubicBezTo>
                      <a:pt x="212" y="145"/>
                      <a:pt x="215" y="141"/>
                      <a:pt x="217" y="139"/>
                    </a:cubicBezTo>
                    <a:close/>
                    <a:moveTo>
                      <a:pt x="217" y="176"/>
                    </a:moveTo>
                    <a:cubicBezTo>
                      <a:pt x="215" y="180"/>
                      <a:pt x="213" y="183"/>
                      <a:pt x="213" y="183"/>
                    </a:cubicBezTo>
                    <a:cubicBezTo>
                      <a:pt x="211" y="186"/>
                      <a:pt x="211" y="186"/>
                      <a:pt x="211" y="186"/>
                    </a:cubicBezTo>
                    <a:cubicBezTo>
                      <a:pt x="214" y="184"/>
                      <a:pt x="214" y="184"/>
                      <a:pt x="214" y="184"/>
                    </a:cubicBezTo>
                    <a:cubicBezTo>
                      <a:pt x="214" y="184"/>
                      <a:pt x="215" y="184"/>
                      <a:pt x="217" y="182"/>
                    </a:cubicBezTo>
                    <a:cubicBezTo>
                      <a:pt x="217" y="176"/>
                      <a:pt x="217" y="176"/>
                      <a:pt x="217" y="176"/>
                    </a:cubicBezTo>
                    <a:close/>
                    <a:moveTo>
                      <a:pt x="217" y="191"/>
                    </a:moveTo>
                    <a:cubicBezTo>
                      <a:pt x="217" y="221"/>
                      <a:pt x="217" y="221"/>
                      <a:pt x="217" y="221"/>
                    </a:cubicBezTo>
                    <a:cubicBezTo>
                      <a:pt x="217" y="222"/>
                      <a:pt x="216" y="223"/>
                      <a:pt x="215" y="224"/>
                    </a:cubicBezTo>
                    <a:cubicBezTo>
                      <a:pt x="213" y="227"/>
                      <a:pt x="211" y="229"/>
                      <a:pt x="209" y="231"/>
                    </a:cubicBezTo>
                    <a:cubicBezTo>
                      <a:pt x="209" y="196"/>
                      <a:pt x="209" y="196"/>
                      <a:pt x="209" y="196"/>
                    </a:cubicBezTo>
                    <a:cubicBezTo>
                      <a:pt x="212" y="195"/>
                      <a:pt x="215" y="192"/>
                      <a:pt x="217" y="191"/>
                    </a:cubicBezTo>
                    <a:close/>
                    <a:moveTo>
                      <a:pt x="209" y="185"/>
                    </a:move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1" y="181"/>
                      <a:pt x="211" y="181"/>
                      <a:pt x="211" y="181"/>
                    </a:cubicBezTo>
                    <a:cubicBezTo>
                      <a:pt x="211" y="181"/>
                      <a:pt x="210" y="183"/>
                      <a:pt x="209" y="185"/>
                    </a:cubicBezTo>
                    <a:close/>
                    <a:moveTo>
                      <a:pt x="209" y="117"/>
                    </a:moveTo>
                    <a:cubicBezTo>
                      <a:pt x="210" y="117"/>
                      <a:pt x="212" y="117"/>
                      <a:pt x="213" y="117"/>
                    </a:cubicBezTo>
                    <a:cubicBezTo>
                      <a:pt x="212" y="116"/>
                      <a:pt x="211" y="114"/>
                      <a:pt x="210" y="112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209" y="117"/>
                      <a:pt x="209" y="117"/>
                      <a:pt x="209" y="117"/>
                    </a:cubicBezTo>
                    <a:close/>
                    <a:moveTo>
                      <a:pt x="209" y="76"/>
                    </a:moveTo>
                    <a:cubicBezTo>
                      <a:pt x="209" y="76"/>
                      <a:pt x="209" y="76"/>
                      <a:pt x="210" y="76"/>
                    </a:cubicBezTo>
                    <a:cubicBezTo>
                      <a:pt x="211" y="75"/>
                      <a:pt x="210" y="66"/>
                      <a:pt x="209" y="62"/>
                    </a:cubicBezTo>
                    <a:cubicBezTo>
                      <a:pt x="209" y="76"/>
                      <a:pt x="209" y="76"/>
                      <a:pt x="209" y="76"/>
                    </a:cubicBezTo>
                    <a:close/>
                    <a:moveTo>
                      <a:pt x="209" y="43"/>
                    </a:moveTo>
                    <a:cubicBezTo>
                      <a:pt x="209" y="16"/>
                      <a:pt x="209" y="16"/>
                      <a:pt x="209" y="16"/>
                    </a:cubicBezTo>
                    <a:cubicBezTo>
                      <a:pt x="210" y="18"/>
                      <a:pt x="211" y="20"/>
                      <a:pt x="212" y="23"/>
                    </a:cubicBezTo>
                    <a:cubicBezTo>
                      <a:pt x="213" y="26"/>
                      <a:pt x="213" y="29"/>
                      <a:pt x="214" y="32"/>
                    </a:cubicBezTo>
                    <a:cubicBezTo>
                      <a:pt x="217" y="48"/>
                      <a:pt x="213" y="60"/>
                      <a:pt x="212" y="60"/>
                    </a:cubicBezTo>
                    <a:cubicBezTo>
                      <a:pt x="211" y="63"/>
                      <a:pt x="211" y="63"/>
                      <a:pt x="211" y="63"/>
                    </a:cubicBezTo>
                    <a:cubicBezTo>
                      <a:pt x="211" y="60"/>
                      <a:pt x="211" y="60"/>
                      <a:pt x="211" y="60"/>
                    </a:cubicBezTo>
                    <a:cubicBezTo>
                      <a:pt x="211" y="60"/>
                      <a:pt x="210" y="50"/>
                      <a:pt x="209" y="43"/>
                    </a:cubicBezTo>
                    <a:close/>
                    <a:moveTo>
                      <a:pt x="209" y="16"/>
                    </a:move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42"/>
                      <a:pt x="209" y="41"/>
                      <a:pt x="209" y="41"/>
                    </a:cubicBezTo>
                    <a:cubicBezTo>
                      <a:pt x="208" y="39"/>
                      <a:pt x="208" y="37"/>
                      <a:pt x="207" y="36"/>
                    </a:cubicBezTo>
                    <a:cubicBezTo>
                      <a:pt x="207" y="13"/>
                      <a:pt x="207" y="13"/>
                      <a:pt x="207" y="13"/>
                    </a:cubicBezTo>
                    <a:cubicBezTo>
                      <a:pt x="208" y="14"/>
                      <a:pt x="208" y="15"/>
                      <a:pt x="209" y="16"/>
                    </a:cubicBezTo>
                    <a:close/>
                    <a:moveTo>
                      <a:pt x="209" y="62"/>
                    </a:moveTo>
                    <a:cubicBezTo>
                      <a:pt x="209" y="76"/>
                      <a:pt x="209" y="76"/>
                      <a:pt x="209" y="76"/>
                    </a:cubicBezTo>
                    <a:cubicBezTo>
                      <a:pt x="208" y="76"/>
                      <a:pt x="208" y="73"/>
                      <a:pt x="207" y="70"/>
                    </a:cubicBezTo>
                    <a:cubicBezTo>
                      <a:pt x="207" y="65"/>
                      <a:pt x="207" y="65"/>
                      <a:pt x="207" y="65"/>
                    </a:cubicBezTo>
                    <a:cubicBezTo>
                      <a:pt x="207" y="66"/>
                      <a:pt x="207" y="66"/>
                      <a:pt x="207" y="66"/>
                    </a:cubicBezTo>
                    <a:cubicBezTo>
                      <a:pt x="209" y="59"/>
                      <a:pt x="209" y="59"/>
                      <a:pt x="209" y="59"/>
                    </a:cubicBezTo>
                    <a:cubicBezTo>
                      <a:pt x="209" y="59"/>
                      <a:pt x="209" y="61"/>
                      <a:pt x="209" y="62"/>
                    </a:cubicBezTo>
                    <a:close/>
                    <a:moveTo>
                      <a:pt x="209" y="88"/>
                    </a:move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2"/>
                      <a:pt x="208" y="99"/>
                      <a:pt x="208" y="96"/>
                    </a:cubicBezTo>
                    <a:cubicBezTo>
                      <a:pt x="208" y="94"/>
                      <a:pt x="208" y="92"/>
                      <a:pt x="209" y="91"/>
                    </a:cubicBezTo>
                    <a:cubicBezTo>
                      <a:pt x="209" y="90"/>
                      <a:pt x="209" y="89"/>
                      <a:pt x="209" y="88"/>
                    </a:cubicBezTo>
                    <a:close/>
                    <a:moveTo>
                      <a:pt x="209" y="112"/>
                    </a:moveTo>
                    <a:cubicBezTo>
                      <a:pt x="209" y="117"/>
                      <a:pt x="209" y="117"/>
                      <a:pt x="209" y="117"/>
                    </a:cubicBezTo>
                    <a:cubicBezTo>
                      <a:pt x="208" y="116"/>
                      <a:pt x="208" y="116"/>
                      <a:pt x="207" y="116"/>
                    </a:cubicBezTo>
                    <a:cubicBezTo>
                      <a:pt x="207" y="111"/>
                      <a:pt x="207" y="111"/>
                      <a:pt x="207" y="111"/>
                    </a:cubicBezTo>
                    <a:cubicBezTo>
                      <a:pt x="208" y="111"/>
                      <a:pt x="208" y="112"/>
                      <a:pt x="209" y="112"/>
                    </a:cubicBezTo>
                    <a:close/>
                    <a:moveTo>
                      <a:pt x="209" y="150"/>
                    </a:moveTo>
                    <a:cubicBezTo>
                      <a:pt x="209" y="180"/>
                      <a:pt x="209" y="180"/>
                      <a:pt x="209" y="180"/>
                    </a:cubicBezTo>
                    <a:cubicBezTo>
                      <a:pt x="209" y="181"/>
                      <a:pt x="209" y="181"/>
                      <a:pt x="209" y="181"/>
                    </a:cubicBezTo>
                    <a:cubicBezTo>
                      <a:pt x="208" y="180"/>
                      <a:pt x="208" y="180"/>
                      <a:pt x="208" y="180"/>
                    </a:cubicBezTo>
                    <a:cubicBezTo>
                      <a:pt x="208" y="180"/>
                      <a:pt x="207" y="179"/>
                      <a:pt x="207" y="178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3"/>
                      <a:pt x="208" y="151"/>
                      <a:pt x="209" y="150"/>
                    </a:cubicBezTo>
                    <a:cubicBezTo>
                      <a:pt x="209" y="150"/>
                      <a:pt x="209" y="150"/>
                      <a:pt x="209" y="150"/>
                    </a:cubicBezTo>
                    <a:close/>
                    <a:moveTo>
                      <a:pt x="209" y="183"/>
                    </a:moveTo>
                    <a:cubicBezTo>
                      <a:pt x="209" y="185"/>
                      <a:pt x="209" y="185"/>
                      <a:pt x="209" y="185"/>
                    </a:cubicBezTo>
                    <a:cubicBezTo>
                      <a:pt x="208" y="186"/>
                      <a:pt x="208" y="188"/>
                      <a:pt x="207" y="189"/>
                    </a:cubicBezTo>
                    <a:cubicBezTo>
                      <a:pt x="207" y="185"/>
                      <a:pt x="207" y="185"/>
                      <a:pt x="207" y="185"/>
                    </a:cubicBezTo>
                    <a:cubicBezTo>
                      <a:pt x="209" y="183"/>
                      <a:pt x="209" y="183"/>
                      <a:pt x="209" y="183"/>
                    </a:cubicBezTo>
                    <a:close/>
                    <a:moveTo>
                      <a:pt x="209" y="196"/>
                    </a:moveTo>
                    <a:cubicBezTo>
                      <a:pt x="209" y="231"/>
                      <a:pt x="209" y="231"/>
                      <a:pt x="209" y="231"/>
                    </a:cubicBezTo>
                    <a:cubicBezTo>
                      <a:pt x="209" y="231"/>
                      <a:pt x="209" y="231"/>
                      <a:pt x="209" y="231"/>
                    </a:cubicBezTo>
                    <a:cubicBezTo>
                      <a:pt x="208" y="232"/>
                      <a:pt x="207" y="232"/>
                      <a:pt x="207" y="233"/>
                    </a:cubicBezTo>
                    <a:cubicBezTo>
                      <a:pt x="207" y="198"/>
                      <a:pt x="207" y="198"/>
                      <a:pt x="207" y="198"/>
                    </a:cubicBezTo>
                    <a:cubicBezTo>
                      <a:pt x="207" y="197"/>
                      <a:pt x="208" y="197"/>
                      <a:pt x="209" y="196"/>
                    </a:cubicBezTo>
                    <a:close/>
                    <a:moveTo>
                      <a:pt x="207" y="150"/>
                    </a:moveTo>
                    <a:cubicBezTo>
                      <a:pt x="207" y="147"/>
                      <a:pt x="207" y="147"/>
                      <a:pt x="207" y="147"/>
                    </a:cubicBezTo>
                    <a:cubicBezTo>
                      <a:pt x="207" y="147"/>
                      <a:pt x="207" y="148"/>
                      <a:pt x="208" y="148"/>
                    </a:cubicBezTo>
                    <a:cubicBezTo>
                      <a:pt x="208" y="148"/>
                      <a:pt x="207" y="149"/>
                      <a:pt x="207" y="149"/>
                    </a:cubicBezTo>
                    <a:cubicBezTo>
                      <a:pt x="207" y="150"/>
                      <a:pt x="207" y="150"/>
                      <a:pt x="207" y="150"/>
                    </a:cubicBezTo>
                    <a:close/>
                    <a:moveTo>
                      <a:pt x="207" y="106"/>
                    </a:moveTo>
                    <a:cubicBezTo>
                      <a:pt x="207" y="104"/>
                      <a:pt x="207" y="104"/>
                      <a:pt x="207" y="104"/>
                    </a:cubicBezTo>
                    <a:cubicBezTo>
                      <a:pt x="207" y="105"/>
                      <a:pt x="207" y="106"/>
                      <a:pt x="207" y="107"/>
                    </a:cubicBezTo>
                    <a:cubicBezTo>
                      <a:pt x="207" y="107"/>
                      <a:pt x="207" y="107"/>
                      <a:pt x="207" y="106"/>
                    </a:cubicBezTo>
                    <a:close/>
                    <a:moveTo>
                      <a:pt x="207" y="89"/>
                    </a:moveTo>
                    <a:cubicBezTo>
                      <a:pt x="207" y="89"/>
                      <a:pt x="207" y="89"/>
                      <a:pt x="207" y="89"/>
                    </a:cubicBezTo>
                    <a:cubicBezTo>
                      <a:pt x="207" y="89"/>
                      <a:pt x="207" y="89"/>
                      <a:pt x="207" y="89"/>
                    </a:cubicBezTo>
                    <a:close/>
                    <a:moveTo>
                      <a:pt x="207" y="13"/>
                    </a:moveTo>
                    <a:cubicBezTo>
                      <a:pt x="207" y="36"/>
                      <a:pt x="207" y="36"/>
                      <a:pt x="207" y="36"/>
                    </a:cubicBezTo>
                    <a:cubicBezTo>
                      <a:pt x="205" y="33"/>
                      <a:pt x="204" y="31"/>
                      <a:pt x="202" y="31"/>
                    </a:cubicBezTo>
                    <a:cubicBezTo>
                      <a:pt x="204" y="33"/>
                      <a:pt x="205" y="38"/>
                      <a:pt x="206" y="41"/>
                    </a:cubicBezTo>
                    <a:cubicBezTo>
                      <a:pt x="207" y="48"/>
                      <a:pt x="207" y="59"/>
                      <a:pt x="207" y="60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5" y="61"/>
                      <a:pt x="200" y="59"/>
                      <a:pt x="195" y="5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5"/>
                      <a:pt x="203" y="8"/>
                      <a:pt x="207" y="13"/>
                    </a:cubicBezTo>
                    <a:close/>
                    <a:moveTo>
                      <a:pt x="207" y="65"/>
                    </a:moveTo>
                    <a:cubicBezTo>
                      <a:pt x="207" y="70"/>
                      <a:pt x="207" y="70"/>
                      <a:pt x="207" y="70"/>
                    </a:cubicBezTo>
                    <a:cubicBezTo>
                      <a:pt x="206" y="67"/>
                      <a:pt x="205" y="65"/>
                      <a:pt x="203" y="62"/>
                    </a:cubicBezTo>
                    <a:cubicBezTo>
                      <a:pt x="207" y="65"/>
                      <a:pt x="207" y="65"/>
                      <a:pt x="207" y="65"/>
                    </a:cubicBezTo>
                    <a:close/>
                    <a:moveTo>
                      <a:pt x="207" y="89"/>
                    </a:moveTo>
                    <a:cubicBezTo>
                      <a:pt x="207" y="89"/>
                      <a:pt x="207" y="89"/>
                      <a:pt x="207" y="89"/>
                    </a:cubicBezTo>
                    <a:cubicBezTo>
                      <a:pt x="207" y="90"/>
                      <a:pt x="207" y="90"/>
                      <a:pt x="206" y="90"/>
                    </a:cubicBezTo>
                    <a:cubicBezTo>
                      <a:pt x="206" y="92"/>
                      <a:pt x="206" y="94"/>
                      <a:pt x="206" y="96"/>
                    </a:cubicBezTo>
                    <a:cubicBezTo>
                      <a:pt x="206" y="99"/>
                      <a:pt x="206" y="102"/>
                      <a:pt x="207" y="104"/>
                    </a:cubicBezTo>
                    <a:cubicBezTo>
                      <a:pt x="207" y="106"/>
                      <a:pt x="207" y="106"/>
                      <a:pt x="207" y="106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03" y="105"/>
                      <a:pt x="198" y="101"/>
                      <a:pt x="195" y="100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198" y="87"/>
                      <a:pt x="202" y="88"/>
                      <a:pt x="207" y="89"/>
                    </a:cubicBezTo>
                    <a:close/>
                    <a:moveTo>
                      <a:pt x="207" y="111"/>
                    </a:moveTo>
                    <a:cubicBezTo>
                      <a:pt x="206" y="110"/>
                      <a:pt x="205" y="110"/>
                      <a:pt x="204" y="109"/>
                    </a:cubicBezTo>
                    <a:cubicBezTo>
                      <a:pt x="200" y="107"/>
                      <a:pt x="197" y="103"/>
                      <a:pt x="195" y="101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199" y="114"/>
                      <a:pt x="203" y="115"/>
                      <a:pt x="207" y="116"/>
                    </a:cubicBezTo>
                    <a:cubicBezTo>
                      <a:pt x="207" y="111"/>
                      <a:pt x="207" y="111"/>
                      <a:pt x="207" y="111"/>
                    </a:cubicBezTo>
                    <a:close/>
                    <a:moveTo>
                      <a:pt x="207" y="147"/>
                    </a:move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6" y="151"/>
                      <a:pt x="205" y="153"/>
                      <a:pt x="205" y="154"/>
                    </a:cubicBezTo>
                    <a:cubicBezTo>
                      <a:pt x="203" y="158"/>
                      <a:pt x="202" y="162"/>
                      <a:pt x="202" y="165"/>
                    </a:cubicBezTo>
                    <a:cubicBezTo>
                      <a:pt x="202" y="165"/>
                      <a:pt x="202" y="165"/>
                      <a:pt x="202" y="164"/>
                    </a:cubicBezTo>
                    <a:cubicBezTo>
                      <a:pt x="200" y="162"/>
                      <a:pt x="197" y="159"/>
                      <a:pt x="195" y="157"/>
                    </a:cubicBezTo>
                    <a:cubicBezTo>
                      <a:pt x="195" y="140"/>
                      <a:pt x="195" y="140"/>
                      <a:pt x="195" y="140"/>
                    </a:cubicBezTo>
                    <a:cubicBezTo>
                      <a:pt x="198" y="142"/>
                      <a:pt x="202" y="144"/>
                      <a:pt x="207" y="147"/>
                    </a:cubicBezTo>
                    <a:close/>
                    <a:moveTo>
                      <a:pt x="207" y="155"/>
                    </a:move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3" y="165"/>
                      <a:pt x="205" y="173"/>
                      <a:pt x="207" y="178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07" y="185"/>
                    </a:moveTo>
                    <a:cubicBezTo>
                      <a:pt x="207" y="189"/>
                      <a:pt x="207" y="189"/>
                      <a:pt x="207" y="189"/>
                    </a:cubicBezTo>
                    <a:cubicBezTo>
                      <a:pt x="205" y="193"/>
                      <a:pt x="202" y="196"/>
                      <a:pt x="201" y="196"/>
                    </a:cubicBezTo>
                    <a:cubicBezTo>
                      <a:pt x="199" y="195"/>
                      <a:pt x="204" y="190"/>
                      <a:pt x="205" y="180"/>
                    </a:cubicBezTo>
                    <a:cubicBezTo>
                      <a:pt x="206" y="186"/>
                      <a:pt x="206" y="186"/>
                      <a:pt x="206" y="186"/>
                    </a:cubicBezTo>
                    <a:cubicBezTo>
                      <a:pt x="207" y="185"/>
                      <a:pt x="207" y="185"/>
                      <a:pt x="207" y="185"/>
                    </a:cubicBezTo>
                    <a:close/>
                    <a:moveTo>
                      <a:pt x="207" y="198"/>
                    </a:moveTo>
                    <a:cubicBezTo>
                      <a:pt x="207" y="233"/>
                      <a:pt x="207" y="233"/>
                      <a:pt x="207" y="233"/>
                    </a:cubicBezTo>
                    <a:cubicBezTo>
                      <a:pt x="203" y="236"/>
                      <a:pt x="199" y="239"/>
                      <a:pt x="195" y="240"/>
                    </a:cubicBezTo>
                    <a:cubicBezTo>
                      <a:pt x="195" y="232"/>
                      <a:pt x="195" y="232"/>
                      <a:pt x="195" y="232"/>
                    </a:cubicBezTo>
                    <a:cubicBezTo>
                      <a:pt x="196" y="232"/>
                      <a:pt x="197" y="231"/>
                      <a:pt x="197" y="231"/>
                    </a:cubicBezTo>
                    <a:cubicBezTo>
                      <a:pt x="201" y="227"/>
                      <a:pt x="203" y="221"/>
                      <a:pt x="203" y="218"/>
                    </a:cubicBezTo>
                    <a:cubicBezTo>
                      <a:pt x="201" y="221"/>
                      <a:pt x="198" y="226"/>
                      <a:pt x="195" y="228"/>
                    </a:cubicBezTo>
                    <a:cubicBezTo>
                      <a:pt x="195" y="228"/>
                      <a:pt x="195" y="228"/>
                      <a:pt x="195" y="228"/>
                    </a:cubicBezTo>
                    <a:cubicBezTo>
                      <a:pt x="195" y="204"/>
                      <a:pt x="195" y="204"/>
                      <a:pt x="195" y="204"/>
                    </a:cubicBezTo>
                    <a:cubicBezTo>
                      <a:pt x="198" y="203"/>
                      <a:pt x="200" y="201"/>
                      <a:pt x="202" y="200"/>
                    </a:cubicBezTo>
                    <a:cubicBezTo>
                      <a:pt x="204" y="200"/>
                      <a:pt x="205" y="199"/>
                      <a:pt x="206" y="198"/>
                    </a:cubicBezTo>
                    <a:cubicBezTo>
                      <a:pt x="207" y="198"/>
                      <a:pt x="207" y="198"/>
                      <a:pt x="207" y="198"/>
                    </a:cubicBezTo>
                    <a:close/>
                    <a:moveTo>
                      <a:pt x="195" y="171"/>
                    </a:moveTo>
                    <a:cubicBezTo>
                      <a:pt x="199" y="174"/>
                      <a:pt x="202" y="176"/>
                      <a:pt x="205" y="178"/>
                    </a:cubicBezTo>
                    <a:cubicBezTo>
                      <a:pt x="204" y="176"/>
                      <a:pt x="203" y="174"/>
                      <a:pt x="203" y="171"/>
                    </a:cubicBezTo>
                    <a:cubicBezTo>
                      <a:pt x="201" y="169"/>
                      <a:pt x="199" y="168"/>
                      <a:pt x="198" y="166"/>
                    </a:cubicBezTo>
                    <a:cubicBezTo>
                      <a:pt x="197" y="165"/>
                      <a:pt x="196" y="163"/>
                      <a:pt x="195" y="162"/>
                    </a:cubicBezTo>
                    <a:cubicBezTo>
                      <a:pt x="195" y="171"/>
                      <a:pt x="195" y="171"/>
                      <a:pt x="195" y="171"/>
                    </a:cubicBezTo>
                    <a:close/>
                    <a:moveTo>
                      <a:pt x="195" y="62"/>
                    </a:moveTo>
                    <a:cubicBezTo>
                      <a:pt x="198" y="62"/>
                      <a:pt x="200" y="62"/>
                      <a:pt x="202" y="61"/>
                    </a:cubicBezTo>
                    <a:cubicBezTo>
                      <a:pt x="200" y="60"/>
                      <a:pt x="199" y="59"/>
                      <a:pt x="197" y="58"/>
                    </a:cubicBezTo>
                    <a:cubicBezTo>
                      <a:pt x="196" y="58"/>
                      <a:pt x="196" y="58"/>
                      <a:pt x="195" y="58"/>
                    </a:cubicBezTo>
                    <a:lnTo>
                      <a:pt x="195" y="62"/>
                    </a:lnTo>
                    <a:close/>
                    <a:moveTo>
                      <a:pt x="195" y="3"/>
                    </a:moveTo>
                    <a:cubicBezTo>
                      <a:pt x="195" y="53"/>
                      <a:pt x="195" y="53"/>
                      <a:pt x="195" y="53"/>
                    </a:cubicBezTo>
                    <a:cubicBezTo>
                      <a:pt x="193" y="50"/>
                      <a:pt x="191" y="47"/>
                      <a:pt x="190" y="43"/>
                    </a:cubicBezTo>
                    <a:cubicBezTo>
                      <a:pt x="190" y="42"/>
                      <a:pt x="189" y="40"/>
                      <a:pt x="189" y="38"/>
                    </a:cubicBezTo>
                    <a:cubicBezTo>
                      <a:pt x="188" y="33"/>
                      <a:pt x="189" y="28"/>
                      <a:pt x="189" y="24"/>
                    </a:cubicBezTo>
                    <a:cubicBezTo>
                      <a:pt x="189" y="22"/>
                      <a:pt x="189" y="20"/>
                      <a:pt x="189" y="19"/>
                    </a:cubicBezTo>
                    <a:cubicBezTo>
                      <a:pt x="189" y="14"/>
                      <a:pt x="189" y="1"/>
                      <a:pt x="189" y="1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0"/>
                      <a:pt x="192" y="1"/>
                      <a:pt x="195" y="3"/>
                    </a:cubicBezTo>
                    <a:close/>
                    <a:moveTo>
                      <a:pt x="195" y="58"/>
                    </a:moveTo>
                    <a:cubicBezTo>
                      <a:pt x="193" y="57"/>
                      <a:pt x="192" y="57"/>
                      <a:pt x="191" y="57"/>
                    </a:cubicBezTo>
                    <a:cubicBezTo>
                      <a:pt x="185" y="56"/>
                      <a:pt x="180" y="52"/>
                      <a:pt x="178" y="5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85" y="63"/>
                      <a:pt x="190" y="63"/>
                      <a:pt x="195" y="62"/>
                    </a:cubicBezTo>
                    <a:cubicBezTo>
                      <a:pt x="195" y="58"/>
                      <a:pt x="195" y="58"/>
                      <a:pt x="195" y="58"/>
                    </a:cubicBezTo>
                    <a:close/>
                    <a:moveTo>
                      <a:pt x="195" y="87"/>
                    </a:moveTo>
                    <a:cubicBezTo>
                      <a:pt x="195" y="100"/>
                      <a:pt x="195" y="100"/>
                      <a:pt x="195" y="100"/>
                    </a:cubicBezTo>
                    <a:cubicBezTo>
                      <a:pt x="194" y="99"/>
                      <a:pt x="193" y="99"/>
                      <a:pt x="193" y="99"/>
                    </a:cubicBezTo>
                    <a:cubicBezTo>
                      <a:pt x="193" y="99"/>
                      <a:pt x="194" y="100"/>
                      <a:pt x="195" y="101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193" y="110"/>
                      <a:pt x="191" y="109"/>
                      <a:pt x="189" y="108"/>
                    </a:cubicBezTo>
                    <a:cubicBezTo>
                      <a:pt x="184" y="104"/>
                      <a:pt x="181" y="100"/>
                      <a:pt x="178" y="96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82" y="83"/>
                      <a:pt x="187" y="85"/>
                      <a:pt x="190" y="86"/>
                    </a:cubicBezTo>
                    <a:cubicBezTo>
                      <a:pt x="192" y="87"/>
                      <a:pt x="193" y="87"/>
                      <a:pt x="195" y="87"/>
                    </a:cubicBezTo>
                    <a:close/>
                    <a:moveTo>
                      <a:pt x="195" y="140"/>
                    </a:moveTo>
                    <a:cubicBezTo>
                      <a:pt x="195" y="157"/>
                      <a:pt x="195" y="157"/>
                      <a:pt x="195" y="157"/>
                    </a:cubicBezTo>
                    <a:cubicBezTo>
                      <a:pt x="193" y="154"/>
                      <a:pt x="192" y="152"/>
                      <a:pt x="192" y="152"/>
                    </a:cubicBezTo>
                    <a:cubicBezTo>
                      <a:pt x="192" y="152"/>
                      <a:pt x="193" y="157"/>
                      <a:pt x="195" y="162"/>
                    </a:cubicBezTo>
                    <a:cubicBezTo>
                      <a:pt x="195" y="171"/>
                      <a:pt x="195" y="171"/>
                      <a:pt x="195" y="171"/>
                    </a:cubicBezTo>
                    <a:cubicBezTo>
                      <a:pt x="191" y="168"/>
                      <a:pt x="188" y="164"/>
                      <a:pt x="184" y="159"/>
                    </a:cubicBezTo>
                    <a:cubicBezTo>
                      <a:pt x="181" y="155"/>
                      <a:pt x="179" y="150"/>
                      <a:pt x="178" y="146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9" y="127"/>
                      <a:pt x="179" y="125"/>
                      <a:pt x="179" y="125"/>
                    </a:cubicBezTo>
                    <a:cubicBezTo>
                      <a:pt x="179" y="125"/>
                      <a:pt x="189" y="136"/>
                      <a:pt x="193" y="139"/>
                    </a:cubicBezTo>
                    <a:cubicBezTo>
                      <a:pt x="193" y="139"/>
                      <a:pt x="194" y="140"/>
                      <a:pt x="195" y="140"/>
                    </a:cubicBezTo>
                    <a:close/>
                    <a:moveTo>
                      <a:pt x="195" y="204"/>
                    </a:moveTo>
                    <a:cubicBezTo>
                      <a:pt x="195" y="228"/>
                      <a:pt x="195" y="228"/>
                      <a:pt x="195" y="228"/>
                    </a:cubicBezTo>
                    <a:cubicBezTo>
                      <a:pt x="189" y="233"/>
                      <a:pt x="179" y="239"/>
                      <a:pt x="178" y="239"/>
                    </a:cubicBezTo>
                    <a:cubicBezTo>
                      <a:pt x="178" y="239"/>
                      <a:pt x="178" y="239"/>
                      <a:pt x="178" y="239"/>
                    </a:cubicBezTo>
                    <a:cubicBezTo>
                      <a:pt x="178" y="224"/>
                      <a:pt x="178" y="224"/>
                      <a:pt x="178" y="224"/>
                    </a:cubicBezTo>
                    <a:cubicBezTo>
                      <a:pt x="180" y="220"/>
                      <a:pt x="181" y="216"/>
                      <a:pt x="184" y="213"/>
                    </a:cubicBezTo>
                    <a:cubicBezTo>
                      <a:pt x="186" y="212"/>
                      <a:pt x="187" y="210"/>
                      <a:pt x="188" y="209"/>
                    </a:cubicBezTo>
                    <a:cubicBezTo>
                      <a:pt x="191" y="207"/>
                      <a:pt x="193" y="205"/>
                      <a:pt x="195" y="204"/>
                    </a:cubicBezTo>
                    <a:close/>
                    <a:moveTo>
                      <a:pt x="195" y="232"/>
                    </a:moveTo>
                    <a:cubicBezTo>
                      <a:pt x="190" y="237"/>
                      <a:pt x="181" y="244"/>
                      <a:pt x="181" y="244"/>
                    </a:cubicBezTo>
                    <a:cubicBezTo>
                      <a:pt x="178" y="246"/>
                      <a:pt x="178" y="246"/>
                      <a:pt x="178" y="246"/>
                    </a:cubicBezTo>
                    <a:cubicBezTo>
                      <a:pt x="178" y="246"/>
                      <a:pt x="178" y="246"/>
                      <a:pt x="178" y="246"/>
                    </a:cubicBezTo>
                    <a:cubicBezTo>
                      <a:pt x="181" y="245"/>
                      <a:pt x="181" y="245"/>
                      <a:pt x="181" y="245"/>
                    </a:cubicBezTo>
                    <a:cubicBezTo>
                      <a:pt x="182" y="245"/>
                      <a:pt x="187" y="244"/>
                      <a:pt x="195" y="240"/>
                    </a:cubicBezTo>
                    <a:cubicBezTo>
                      <a:pt x="195" y="232"/>
                      <a:pt x="195" y="232"/>
                      <a:pt x="195" y="232"/>
                    </a:cubicBezTo>
                    <a:close/>
                    <a:moveTo>
                      <a:pt x="178" y="277"/>
                    </a:moveTo>
                    <a:cubicBezTo>
                      <a:pt x="178" y="257"/>
                      <a:pt x="178" y="257"/>
                      <a:pt x="178" y="257"/>
                    </a:cubicBezTo>
                    <a:cubicBezTo>
                      <a:pt x="182" y="256"/>
                      <a:pt x="185" y="255"/>
                      <a:pt x="185" y="255"/>
                    </a:cubicBezTo>
                    <a:cubicBezTo>
                      <a:pt x="186" y="255"/>
                      <a:pt x="186" y="255"/>
                      <a:pt x="186" y="255"/>
                    </a:cubicBezTo>
                    <a:cubicBezTo>
                      <a:pt x="186" y="256"/>
                      <a:pt x="186" y="256"/>
                      <a:pt x="186" y="256"/>
                    </a:cubicBezTo>
                    <a:cubicBezTo>
                      <a:pt x="186" y="256"/>
                      <a:pt x="185" y="267"/>
                      <a:pt x="178" y="277"/>
                    </a:cubicBezTo>
                    <a:close/>
                    <a:moveTo>
                      <a:pt x="178" y="243"/>
                    </a:moveTo>
                    <a:cubicBezTo>
                      <a:pt x="178" y="242"/>
                      <a:pt x="178" y="242"/>
                      <a:pt x="178" y="242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0" y="241"/>
                      <a:pt x="179" y="242"/>
                      <a:pt x="178" y="243"/>
                    </a:cubicBezTo>
                    <a:close/>
                    <a:moveTo>
                      <a:pt x="178" y="218"/>
                    </a:moveTo>
                    <a:cubicBezTo>
                      <a:pt x="179" y="216"/>
                      <a:pt x="181" y="214"/>
                      <a:pt x="183" y="212"/>
                    </a:cubicBezTo>
                    <a:cubicBezTo>
                      <a:pt x="184" y="210"/>
                      <a:pt x="185" y="209"/>
                      <a:pt x="187" y="207"/>
                    </a:cubicBezTo>
                    <a:cubicBezTo>
                      <a:pt x="187" y="207"/>
                      <a:pt x="187" y="207"/>
                      <a:pt x="188" y="206"/>
                    </a:cubicBezTo>
                    <a:cubicBezTo>
                      <a:pt x="185" y="201"/>
                      <a:pt x="181" y="198"/>
                      <a:pt x="178" y="195"/>
                    </a:cubicBezTo>
                    <a:cubicBezTo>
                      <a:pt x="178" y="218"/>
                      <a:pt x="178" y="218"/>
                      <a:pt x="178" y="218"/>
                    </a:cubicBezTo>
                    <a:close/>
                    <a:moveTo>
                      <a:pt x="178" y="51"/>
                    </a:moveTo>
                    <a:cubicBezTo>
                      <a:pt x="180" y="51"/>
                      <a:pt x="188" y="53"/>
                      <a:pt x="192" y="53"/>
                    </a:cubicBezTo>
                    <a:cubicBezTo>
                      <a:pt x="192" y="53"/>
                      <a:pt x="193" y="53"/>
                      <a:pt x="193" y="53"/>
                    </a:cubicBezTo>
                    <a:cubicBezTo>
                      <a:pt x="191" y="51"/>
                      <a:pt x="190" y="48"/>
                      <a:pt x="188" y="44"/>
                    </a:cubicBezTo>
                    <a:cubicBezTo>
                      <a:pt x="188" y="42"/>
                      <a:pt x="187" y="41"/>
                      <a:pt x="187" y="39"/>
                    </a:cubicBezTo>
                    <a:cubicBezTo>
                      <a:pt x="187" y="38"/>
                      <a:pt x="187" y="38"/>
                      <a:pt x="187" y="38"/>
                    </a:cubicBezTo>
                    <a:cubicBezTo>
                      <a:pt x="184" y="38"/>
                      <a:pt x="181" y="38"/>
                      <a:pt x="178" y="39"/>
                    </a:cubicBezTo>
                    <a:lnTo>
                      <a:pt x="178" y="51"/>
                    </a:lnTo>
                    <a:close/>
                    <a:moveTo>
                      <a:pt x="178" y="39"/>
                    </a:move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8" y="61"/>
                      <a:pt x="177" y="61"/>
                      <a:pt x="177" y="61"/>
                    </a:cubicBezTo>
                    <a:cubicBezTo>
                      <a:pt x="160" y="57"/>
                      <a:pt x="154" y="40"/>
                      <a:pt x="154" y="40"/>
                    </a:cubicBezTo>
                    <a:cubicBezTo>
                      <a:pt x="154" y="40"/>
                      <a:pt x="166" y="41"/>
                      <a:pt x="171" y="41"/>
                    </a:cubicBezTo>
                    <a:cubicBezTo>
                      <a:pt x="173" y="41"/>
                      <a:pt x="176" y="40"/>
                      <a:pt x="178" y="39"/>
                    </a:cubicBezTo>
                    <a:close/>
                    <a:moveTo>
                      <a:pt x="178" y="81"/>
                    </a:moveTo>
                    <a:cubicBezTo>
                      <a:pt x="178" y="96"/>
                      <a:pt x="178" y="96"/>
                      <a:pt x="178" y="96"/>
                    </a:cubicBezTo>
                    <a:cubicBezTo>
                      <a:pt x="174" y="87"/>
                      <a:pt x="174" y="79"/>
                      <a:pt x="174" y="79"/>
                    </a:cubicBezTo>
                    <a:cubicBezTo>
                      <a:pt x="174" y="79"/>
                      <a:pt x="176" y="80"/>
                      <a:pt x="178" y="81"/>
                    </a:cubicBezTo>
                    <a:close/>
                    <a:moveTo>
                      <a:pt x="178" y="129"/>
                    </a:move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7" y="139"/>
                      <a:pt x="178" y="133"/>
                      <a:pt x="178" y="129"/>
                    </a:cubicBezTo>
                    <a:close/>
                    <a:moveTo>
                      <a:pt x="178" y="195"/>
                    </a:moveTo>
                    <a:cubicBezTo>
                      <a:pt x="178" y="218"/>
                      <a:pt x="178" y="218"/>
                      <a:pt x="178" y="218"/>
                    </a:cubicBezTo>
                    <a:cubicBezTo>
                      <a:pt x="178" y="219"/>
                      <a:pt x="177" y="221"/>
                      <a:pt x="177" y="222"/>
                    </a:cubicBezTo>
                    <a:cubicBezTo>
                      <a:pt x="176" y="221"/>
                      <a:pt x="176" y="221"/>
                      <a:pt x="176" y="221"/>
                    </a:cubicBezTo>
                    <a:cubicBezTo>
                      <a:pt x="174" y="215"/>
                      <a:pt x="171" y="204"/>
                      <a:pt x="171" y="204"/>
                    </a:cubicBezTo>
                    <a:cubicBezTo>
                      <a:pt x="171" y="204"/>
                      <a:pt x="169" y="213"/>
                      <a:pt x="172" y="221"/>
                    </a:cubicBezTo>
                    <a:cubicBezTo>
                      <a:pt x="173" y="223"/>
                      <a:pt x="174" y="226"/>
                      <a:pt x="175" y="228"/>
                    </a:cubicBezTo>
                    <a:cubicBezTo>
                      <a:pt x="175" y="231"/>
                      <a:pt x="174" y="233"/>
                      <a:pt x="175" y="235"/>
                    </a:cubicBezTo>
                    <a:cubicBezTo>
                      <a:pt x="170" y="229"/>
                      <a:pt x="164" y="221"/>
                      <a:pt x="160" y="209"/>
                    </a:cubicBezTo>
                    <a:cubicBezTo>
                      <a:pt x="155" y="189"/>
                      <a:pt x="167" y="173"/>
                      <a:pt x="167" y="173"/>
                    </a:cubicBezTo>
                    <a:cubicBezTo>
                      <a:pt x="167" y="173"/>
                      <a:pt x="173" y="187"/>
                      <a:pt x="176" y="192"/>
                    </a:cubicBezTo>
                    <a:cubicBezTo>
                      <a:pt x="177" y="193"/>
                      <a:pt x="177" y="194"/>
                      <a:pt x="178" y="195"/>
                    </a:cubicBezTo>
                    <a:close/>
                    <a:moveTo>
                      <a:pt x="178" y="224"/>
                    </a:moveTo>
                    <a:cubicBezTo>
                      <a:pt x="176" y="232"/>
                      <a:pt x="177" y="238"/>
                      <a:pt x="177" y="239"/>
                    </a:cubicBezTo>
                    <a:cubicBezTo>
                      <a:pt x="177" y="240"/>
                      <a:pt x="177" y="240"/>
                      <a:pt x="177" y="240"/>
                    </a:cubicBezTo>
                    <a:cubicBezTo>
                      <a:pt x="178" y="239"/>
                      <a:pt x="178" y="239"/>
                      <a:pt x="178" y="239"/>
                    </a:cubicBezTo>
                    <a:cubicBezTo>
                      <a:pt x="178" y="224"/>
                      <a:pt x="178" y="224"/>
                      <a:pt x="178" y="224"/>
                    </a:cubicBezTo>
                    <a:close/>
                    <a:moveTo>
                      <a:pt x="178" y="242"/>
                    </a:moveTo>
                    <a:cubicBezTo>
                      <a:pt x="178" y="243"/>
                      <a:pt x="178" y="243"/>
                      <a:pt x="178" y="243"/>
                    </a:cubicBezTo>
                    <a:cubicBezTo>
                      <a:pt x="175" y="246"/>
                      <a:pt x="167" y="252"/>
                      <a:pt x="165" y="252"/>
                    </a:cubicBezTo>
                    <a:cubicBezTo>
                      <a:pt x="164" y="250"/>
                      <a:pt x="170" y="247"/>
                      <a:pt x="174" y="237"/>
                    </a:cubicBezTo>
                    <a:cubicBezTo>
                      <a:pt x="173" y="243"/>
                      <a:pt x="173" y="243"/>
                      <a:pt x="173" y="243"/>
                    </a:cubicBezTo>
                    <a:cubicBezTo>
                      <a:pt x="178" y="242"/>
                      <a:pt x="178" y="242"/>
                      <a:pt x="178" y="242"/>
                    </a:cubicBezTo>
                    <a:close/>
                    <a:moveTo>
                      <a:pt x="178" y="246"/>
                    </a:moveTo>
                    <a:cubicBezTo>
                      <a:pt x="178" y="246"/>
                      <a:pt x="178" y="246"/>
                      <a:pt x="178" y="246"/>
                    </a:cubicBezTo>
                    <a:cubicBezTo>
                      <a:pt x="178" y="246"/>
                      <a:pt x="178" y="246"/>
                      <a:pt x="178" y="246"/>
                    </a:cubicBezTo>
                    <a:cubicBezTo>
                      <a:pt x="178" y="246"/>
                      <a:pt x="178" y="246"/>
                      <a:pt x="178" y="246"/>
                    </a:cubicBezTo>
                    <a:close/>
                    <a:moveTo>
                      <a:pt x="178" y="257"/>
                    </a:moveTo>
                    <a:cubicBezTo>
                      <a:pt x="178" y="277"/>
                      <a:pt x="178" y="277"/>
                      <a:pt x="178" y="277"/>
                    </a:cubicBezTo>
                    <a:cubicBezTo>
                      <a:pt x="175" y="281"/>
                      <a:pt x="172" y="285"/>
                      <a:pt x="166" y="288"/>
                    </a:cubicBezTo>
                    <a:cubicBezTo>
                      <a:pt x="163" y="290"/>
                      <a:pt x="160" y="291"/>
                      <a:pt x="157" y="292"/>
                    </a:cubicBezTo>
                    <a:cubicBezTo>
                      <a:pt x="140" y="299"/>
                      <a:pt x="127" y="296"/>
                      <a:pt x="126" y="296"/>
                    </a:cubicBezTo>
                    <a:cubicBezTo>
                      <a:pt x="125" y="295"/>
                      <a:pt x="125" y="295"/>
                      <a:pt x="125" y="295"/>
                    </a:cubicBezTo>
                    <a:cubicBezTo>
                      <a:pt x="125" y="295"/>
                      <a:pt x="125" y="295"/>
                      <a:pt x="125" y="295"/>
                    </a:cubicBezTo>
                    <a:cubicBezTo>
                      <a:pt x="126" y="294"/>
                      <a:pt x="126" y="294"/>
                      <a:pt x="126" y="294"/>
                    </a:cubicBezTo>
                    <a:cubicBezTo>
                      <a:pt x="126" y="294"/>
                      <a:pt x="141" y="290"/>
                      <a:pt x="147" y="287"/>
                    </a:cubicBezTo>
                    <a:cubicBezTo>
                      <a:pt x="151" y="285"/>
                      <a:pt x="156" y="281"/>
                      <a:pt x="156" y="278"/>
                    </a:cubicBezTo>
                    <a:cubicBezTo>
                      <a:pt x="153" y="280"/>
                      <a:pt x="148" y="283"/>
                      <a:pt x="146" y="284"/>
                    </a:cubicBezTo>
                    <a:cubicBezTo>
                      <a:pt x="138" y="287"/>
                      <a:pt x="126" y="289"/>
                      <a:pt x="125" y="289"/>
                    </a:cubicBezTo>
                    <a:cubicBezTo>
                      <a:pt x="125" y="289"/>
                      <a:pt x="125" y="289"/>
                      <a:pt x="125" y="289"/>
                    </a:cubicBezTo>
                    <a:cubicBezTo>
                      <a:pt x="125" y="286"/>
                      <a:pt x="125" y="286"/>
                      <a:pt x="125" y="286"/>
                    </a:cubicBezTo>
                    <a:cubicBezTo>
                      <a:pt x="126" y="282"/>
                      <a:pt x="129" y="271"/>
                      <a:pt x="140" y="266"/>
                    </a:cubicBezTo>
                    <a:cubicBezTo>
                      <a:pt x="142" y="265"/>
                      <a:pt x="143" y="264"/>
                      <a:pt x="145" y="263"/>
                    </a:cubicBezTo>
                    <a:cubicBezTo>
                      <a:pt x="151" y="261"/>
                      <a:pt x="157" y="260"/>
                      <a:pt x="161" y="260"/>
                    </a:cubicBezTo>
                    <a:cubicBezTo>
                      <a:pt x="163" y="260"/>
                      <a:pt x="165" y="260"/>
                      <a:pt x="166" y="259"/>
                    </a:cubicBezTo>
                    <a:cubicBezTo>
                      <a:pt x="169" y="259"/>
                      <a:pt x="174" y="258"/>
                      <a:pt x="178" y="257"/>
                    </a:cubicBezTo>
                    <a:close/>
                    <a:moveTo>
                      <a:pt x="125" y="314"/>
                    </a:moveTo>
                    <a:cubicBezTo>
                      <a:pt x="125" y="305"/>
                      <a:pt x="125" y="305"/>
                      <a:pt x="125" y="305"/>
                    </a:cubicBezTo>
                    <a:cubicBezTo>
                      <a:pt x="127" y="306"/>
                      <a:pt x="128" y="306"/>
                      <a:pt x="128" y="306"/>
                    </a:cubicBezTo>
                    <a:cubicBezTo>
                      <a:pt x="129" y="306"/>
                      <a:pt x="129" y="306"/>
                      <a:pt x="129" y="306"/>
                    </a:cubicBezTo>
                    <a:cubicBezTo>
                      <a:pt x="129" y="307"/>
                      <a:pt x="129" y="307"/>
                      <a:pt x="129" y="307"/>
                    </a:cubicBezTo>
                    <a:cubicBezTo>
                      <a:pt x="129" y="307"/>
                      <a:pt x="128" y="310"/>
                      <a:pt x="125" y="314"/>
                    </a:cubicBezTo>
                    <a:close/>
                    <a:moveTo>
                      <a:pt x="125" y="292"/>
                    </a:moveTo>
                    <a:cubicBezTo>
                      <a:pt x="126" y="292"/>
                      <a:pt x="126" y="291"/>
                      <a:pt x="126" y="291"/>
                    </a:cubicBezTo>
                    <a:cubicBezTo>
                      <a:pt x="125" y="291"/>
                      <a:pt x="125" y="291"/>
                      <a:pt x="125" y="291"/>
                    </a:cubicBezTo>
                    <a:cubicBezTo>
                      <a:pt x="125" y="292"/>
                      <a:pt x="125" y="292"/>
                      <a:pt x="125" y="292"/>
                    </a:cubicBezTo>
                    <a:close/>
                    <a:moveTo>
                      <a:pt x="125" y="279"/>
                    </a:moveTo>
                    <a:cubicBezTo>
                      <a:pt x="125" y="278"/>
                      <a:pt x="126" y="277"/>
                      <a:pt x="126" y="277"/>
                    </a:cubicBezTo>
                    <a:cubicBezTo>
                      <a:pt x="126" y="274"/>
                      <a:pt x="125" y="271"/>
                      <a:pt x="125" y="269"/>
                    </a:cubicBezTo>
                    <a:cubicBezTo>
                      <a:pt x="125" y="260"/>
                      <a:pt x="129" y="252"/>
                      <a:pt x="129" y="252"/>
                    </a:cubicBezTo>
                    <a:cubicBezTo>
                      <a:pt x="129" y="252"/>
                      <a:pt x="129" y="263"/>
                      <a:pt x="129" y="270"/>
                    </a:cubicBezTo>
                    <a:cubicBezTo>
                      <a:pt x="129" y="270"/>
                      <a:pt x="130" y="271"/>
                      <a:pt x="130" y="271"/>
                    </a:cubicBezTo>
                    <a:cubicBezTo>
                      <a:pt x="132" y="268"/>
                      <a:pt x="135" y="266"/>
                      <a:pt x="139" y="263"/>
                    </a:cubicBezTo>
                    <a:cubicBezTo>
                      <a:pt x="141" y="262"/>
                      <a:pt x="142" y="262"/>
                      <a:pt x="144" y="261"/>
                    </a:cubicBezTo>
                    <a:cubicBezTo>
                      <a:pt x="145" y="261"/>
                      <a:pt x="145" y="261"/>
                      <a:pt x="146" y="260"/>
                    </a:cubicBezTo>
                    <a:cubicBezTo>
                      <a:pt x="144" y="252"/>
                      <a:pt x="140" y="246"/>
                      <a:pt x="139" y="242"/>
                    </a:cubicBezTo>
                    <a:cubicBezTo>
                      <a:pt x="137" y="236"/>
                      <a:pt x="137" y="220"/>
                      <a:pt x="137" y="220"/>
                    </a:cubicBezTo>
                    <a:cubicBezTo>
                      <a:pt x="137" y="220"/>
                      <a:pt x="130" y="224"/>
                      <a:pt x="125" y="232"/>
                    </a:cubicBezTo>
                    <a:lnTo>
                      <a:pt x="125" y="279"/>
                    </a:lnTo>
                    <a:close/>
                    <a:moveTo>
                      <a:pt x="88" y="296"/>
                    </a:moveTo>
                    <a:cubicBezTo>
                      <a:pt x="88" y="296"/>
                      <a:pt x="87" y="296"/>
                      <a:pt x="87" y="296"/>
                    </a:cubicBezTo>
                    <a:cubicBezTo>
                      <a:pt x="85" y="296"/>
                      <a:pt x="83" y="296"/>
                      <a:pt x="81" y="297"/>
                    </a:cubicBezTo>
                    <a:cubicBezTo>
                      <a:pt x="79" y="297"/>
                      <a:pt x="77" y="297"/>
                      <a:pt x="76" y="298"/>
                    </a:cubicBezTo>
                    <a:cubicBezTo>
                      <a:pt x="76" y="262"/>
                      <a:pt x="76" y="262"/>
                      <a:pt x="76" y="262"/>
                    </a:cubicBezTo>
                    <a:cubicBezTo>
                      <a:pt x="84" y="256"/>
                      <a:pt x="93" y="254"/>
                      <a:pt x="93" y="254"/>
                    </a:cubicBezTo>
                    <a:cubicBezTo>
                      <a:pt x="93" y="254"/>
                      <a:pt x="88" y="269"/>
                      <a:pt x="88" y="276"/>
                    </a:cubicBezTo>
                    <a:cubicBezTo>
                      <a:pt x="88" y="281"/>
                      <a:pt x="89" y="287"/>
                      <a:pt x="88" y="296"/>
                    </a:cubicBezTo>
                    <a:close/>
                    <a:moveTo>
                      <a:pt x="125" y="232"/>
                    </a:moveTo>
                    <a:cubicBezTo>
                      <a:pt x="125" y="279"/>
                      <a:pt x="125" y="279"/>
                      <a:pt x="125" y="279"/>
                    </a:cubicBezTo>
                    <a:cubicBezTo>
                      <a:pt x="124" y="280"/>
                      <a:pt x="123" y="282"/>
                      <a:pt x="123" y="283"/>
                    </a:cubicBezTo>
                    <a:cubicBezTo>
                      <a:pt x="120" y="276"/>
                      <a:pt x="118" y="266"/>
                      <a:pt x="118" y="252"/>
                    </a:cubicBezTo>
                    <a:cubicBezTo>
                      <a:pt x="118" y="244"/>
                      <a:pt x="121" y="237"/>
                      <a:pt x="125" y="232"/>
                    </a:cubicBezTo>
                    <a:close/>
                    <a:moveTo>
                      <a:pt x="125" y="286"/>
                    </a:moveTo>
                    <a:cubicBezTo>
                      <a:pt x="125" y="289"/>
                      <a:pt x="125" y="289"/>
                      <a:pt x="125" y="289"/>
                    </a:cubicBezTo>
                    <a:cubicBezTo>
                      <a:pt x="124" y="289"/>
                      <a:pt x="124" y="289"/>
                      <a:pt x="124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8"/>
                      <a:pt x="125" y="287"/>
                      <a:pt x="125" y="286"/>
                    </a:cubicBezTo>
                    <a:close/>
                    <a:moveTo>
                      <a:pt x="125" y="291"/>
                    </a:moveTo>
                    <a:cubicBezTo>
                      <a:pt x="119" y="291"/>
                      <a:pt x="119" y="291"/>
                      <a:pt x="119" y="291"/>
                    </a:cubicBezTo>
                    <a:cubicBezTo>
                      <a:pt x="122" y="285"/>
                      <a:pt x="122" y="285"/>
                      <a:pt x="122" y="285"/>
                    </a:cubicBezTo>
                    <a:cubicBezTo>
                      <a:pt x="115" y="293"/>
                      <a:pt x="107" y="294"/>
                      <a:pt x="109" y="296"/>
                    </a:cubicBezTo>
                    <a:cubicBezTo>
                      <a:pt x="110" y="297"/>
                      <a:pt x="121" y="293"/>
                      <a:pt x="125" y="292"/>
                    </a:cubicBezTo>
                    <a:cubicBezTo>
                      <a:pt x="125" y="291"/>
                      <a:pt x="125" y="291"/>
                      <a:pt x="125" y="291"/>
                    </a:cubicBezTo>
                    <a:close/>
                    <a:moveTo>
                      <a:pt x="125" y="295"/>
                    </a:moveTo>
                    <a:cubicBezTo>
                      <a:pt x="125" y="295"/>
                      <a:pt x="125" y="295"/>
                      <a:pt x="125" y="295"/>
                    </a:cubicBezTo>
                    <a:cubicBezTo>
                      <a:pt x="123" y="295"/>
                      <a:pt x="123" y="295"/>
                      <a:pt x="123" y="295"/>
                    </a:cubicBezTo>
                    <a:cubicBezTo>
                      <a:pt x="125" y="295"/>
                      <a:pt x="125" y="295"/>
                      <a:pt x="125" y="295"/>
                    </a:cubicBezTo>
                    <a:close/>
                    <a:moveTo>
                      <a:pt x="125" y="305"/>
                    </a:moveTo>
                    <a:cubicBezTo>
                      <a:pt x="125" y="314"/>
                      <a:pt x="125" y="314"/>
                      <a:pt x="125" y="314"/>
                    </a:cubicBezTo>
                    <a:cubicBezTo>
                      <a:pt x="120" y="321"/>
                      <a:pt x="112" y="329"/>
                      <a:pt x="99" y="331"/>
                    </a:cubicBezTo>
                    <a:cubicBezTo>
                      <a:pt x="96" y="331"/>
                      <a:pt x="93" y="331"/>
                      <a:pt x="89" y="331"/>
                    </a:cubicBezTo>
                    <a:cubicBezTo>
                      <a:pt x="84" y="331"/>
                      <a:pt x="80" y="331"/>
                      <a:pt x="76" y="330"/>
                    </a:cubicBezTo>
                    <a:cubicBezTo>
                      <a:pt x="76" y="323"/>
                      <a:pt x="76" y="323"/>
                      <a:pt x="76" y="323"/>
                    </a:cubicBezTo>
                    <a:cubicBezTo>
                      <a:pt x="78" y="323"/>
                      <a:pt x="79" y="323"/>
                      <a:pt x="80" y="323"/>
                    </a:cubicBezTo>
                    <a:cubicBezTo>
                      <a:pt x="86" y="323"/>
                      <a:pt x="91" y="320"/>
                      <a:pt x="93" y="317"/>
                    </a:cubicBezTo>
                    <a:cubicBezTo>
                      <a:pt x="90" y="318"/>
                      <a:pt x="84" y="319"/>
                      <a:pt x="81" y="319"/>
                    </a:cubicBezTo>
                    <a:cubicBezTo>
                      <a:pt x="79" y="319"/>
                      <a:pt x="78" y="319"/>
                      <a:pt x="76" y="319"/>
                    </a:cubicBezTo>
                    <a:cubicBezTo>
                      <a:pt x="76" y="300"/>
                      <a:pt x="76" y="300"/>
                      <a:pt x="76" y="300"/>
                    </a:cubicBezTo>
                    <a:cubicBezTo>
                      <a:pt x="77" y="300"/>
                      <a:pt x="79" y="299"/>
                      <a:pt x="81" y="299"/>
                    </a:cubicBezTo>
                    <a:cubicBezTo>
                      <a:pt x="83" y="299"/>
                      <a:pt x="85" y="299"/>
                      <a:pt x="87" y="299"/>
                    </a:cubicBezTo>
                    <a:cubicBezTo>
                      <a:pt x="93" y="299"/>
                      <a:pt x="99" y="300"/>
                      <a:pt x="103" y="302"/>
                    </a:cubicBezTo>
                    <a:cubicBezTo>
                      <a:pt x="105" y="302"/>
                      <a:pt x="107" y="303"/>
                      <a:pt x="108" y="303"/>
                    </a:cubicBezTo>
                    <a:cubicBezTo>
                      <a:pt x="112" y="304"/>
                      <a:pt x="120" y="305"/>
                      <a:pt x="125" y="305"/>
                    </a:cubicBezTo>
                    <a:close/>
                    <a:moveTo>
                      <a:pt x="76" y="298"/>
                    </a:moveTo>
                    <a:cubicBezTo>
                      <a:pt x="73" y="298"/>
                      <a:pt x="71" y="300"/>
                      <a:pt x="69" y="301"/>
                    </a:cubicBezTo>
                    <a:cubicBezTo>
                      <a:pt x="69" y="300"/>
                      <a:pt x="69" y="300"/>
                      <a:pt x="70" y="299"/>
                    </a:cubicBezTo>
                    <a:cubicBezTo>
                      <a:pt x="71" y="293"/>
                      <a:pt x="75" y="282"/>
                      <a:pt x="75" y="282"/>
                    </a:cubicBezTo>
                    <a:cubicBezTo>
                      <a:pt x="75" y="282"/>
                      <a:pt x="69" y="288"/>
                      <a:pt x="66" y="297"/>
                    </a:cubicBezTo>
                    <a:cubicBezTo>
                      <a:pt x="65" y="299"/>
                      <a:pt x="65" y="301"/>
                      <a:pt x="64" y="305"/>
                    </a:cubicBezTo>
                    <a:cubicBezTo>
                      <a:pt x="62" y="306"/>
                      <a:pt x="60" y="308"/>
                      <a:pt x="59" y="310"/>
                    </a:cubicBezTo>
                    <a:cubicBezTo>
                      <a:pt x="59" y="302"/>
                      <a:pt x="60" y="291"/>
                      <a:pt x="64" y="278"/>
                    </a:cubicBezTo>
                    <a:cubicBezTo>
                      <a:pt x="67" y="271"/>
                      <a:pt x="71" y="266"/>
                      <a:pt x="76" y="262"/>
                    </a:cubicBezTo>
                    <a:cubicBezTo>
                      <a:pt x="76" y="298"/>
                      <a:pt x="76" y="298"/>
                      <a:pt x="76" y="298"/>
                    </a:cubicBezTo>
                    <a:close/>
                    <a:moveTo>
                      <a:pt x="76" y="300"/>
                    </a:moveTo>
                    <a:cubicBezTo>
                      <a:pt x="64" y="304"/>
                      <a:pt x="59" y="314"/>
                      <a:pt x="59" y="315"/>
                    </a:cubicBezTo>
                    <a:cubicBezTo>
                      <a:pt x="58" y="316"/>
                      <a:pt x="58" y="316"/>
                      <a:pt x="58" y="316"/>
                    </a:cubicBezTo>
                    <a:cubicBezTo>
                      <a:pt x="59" y="316"/>
                      <a:pt x="59" y="316"/>
                      <a:pt x="59" y="316"/>
                    </a:cubicBezTo>
                    <a:cubicBezTo>
                      <a:pt x="60" y="316"/>
                      <a:pt x="68" y="318"/>
                      <a:pt x="76" y="319"/>
                    </a:cubicBezTo>
                    <a:cubicBezTo>
                      <a:pt x="76" y="300"/>
                      <a:pt x="76" y="300"/>
                      <a:pt x="76" y="300"/>
                    </a:cubicBezTo>
                    <a:close/>
                    <a:moveTo>
                      <a:pt x="76" y="323"/>
                    </a:moveTo>
                    <a:cubicBezTo>
                      <a:pt x="76" y="330"/>
                      <a:pt x="76" y="330"/>
                      <a:pt x="76" y="330"/>
                    </a:cubicBezTo>
                    <a:cubicBezTo>
                      <a:pt x="65" y="328"/>
                      <a:pt x="58" y="324"/>
                      <a:pt x="58" y="323"/>
                    </a:cubicBezTo>
                    <a:cubicBezTo>
                      <a:pt x="57" y="323"/>
                      <a:pt x="57" y="323"/>
                      <a:pt x="57" y="323"/>
                    </a:cubicBezTo>
                    <a:cubicBezTo>
                      <a:pt x="57" y="321"/>
                      <a:pt x="57" y="321"/>
                      <a:pt x="57" y="321"/>
                    </a:cubicBezTo>
                    <a:cubicBezTo>
                      <a:pt x="59" y="321"/>
                      <a:pt x="59" y="321"/>
                      <a:pt x="59" y="321"/>
                    </a:cubicBezTo>
                    <a:cubicBezTo>
                      <a:pt x="59" y="321"/>
                      <a:pt x="69" y="322"/>
                      <a:pt x="76" y="323"/>
                    </a:cubicBezTo>
                    <a:close/>
                    <a:moveTo>
                      <a:pt x="57" y="319"/>
                    </a:moveTo>
                    <a:cubicBezTo>
                      <a:pt x="57" y="318"/>
                      <a:pt x="57" y="318"/>
                      <a:pt x="57" y="318"/>
                    </a:cubicBezTo>
                    <a:cubicBezTo>
                      <a:pt x="59" y="319"/>
                      <a:pt x="59" y="319"/>
                      <a:pt x="59" y="319"/>
                    </a:cubicBezTo>
                    <a:cubicBezTo>
                      <a:pt x="59" y="319"/>
                      <a:pt x="58" y="319"/>
                      <a:pt x="57" y="319"/>
                    </a:cubicBezTo>
                    <a:close/>
                    <a:moveTo>
                      <a:pt x="57" y="312"/>
                    </a:moveTo>
                    <a:cubicBezTo>
                      <a:pt x="57" y="312"/>
                      <a:pt x="57" y="312"/>
                      <a:pt x="57" y="312"/>
                    </a:cubicBezTo>
                    <a:cubicBezTo>
                      <a:pt x="57" y="312"/>
                      <a:pt x="57" y="312"/>
                      <a:pt x="57" y="312"/>
                    </a:cubicBezTo>
                    <a:close/>
                    <a:moveTo>
                      <a:pt x="57" y="312"/>
                    </a:moveTo>
                    <a:cubicBezTo>
                      <a:pt x="57" y="312"/>
                      <a:pt x="57" y="312"/>
                      <a:pt x="57" y="312"/>
                    </a:cubicBezTo>
                    <a:cubicBezTo>
                      <a:pt x="53" y="316"/>
                      <a:pt x="53" y="316"/>
                      <a:pt x="53" y="316"/>
                    </a:cubicBezTo>
                    <a:cubicBezTo>
                      <a:pt x="57" y="318"/>
                      <a:pt x="57" y="318"/>
                      <a:pt x="57" y="318"/>
                    </a:cubicBezTo>
                    <a:cubicBezTo>
                      <a:pt x="57" y="319"/>
                      <a:pt x="57" y="319"/>
                      <a:pt x="57" y="319"/>
                    </a:cubicBezTo>
                    <a:cubicBezTo>
                      <a:pt x="44" y="319"/>
                      <a:pt x="17" y="327"/>
                      <a:pt x="9" y="341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3" y="323"/>
                      <a:pt x="29" y="320"/>
                      <a:pt x="47" y="315"/>
                    </a:cubicBezTo>
                    <a:cubicBezTo>
                      <a:pt x="51" y="314"/>
                      <a:pt x="54" y="313"/>
                      <a:pt x="57" y="312"/>
                    </a:cubicBezTo>
                    <a:close/>
                    <a:moveTo>
                      <a:pt x="57" y="321"/>
                    </a:moveTo>
                    <a:cubicBezTo>
                      <a:pt x="55" y="321"/>
                      <a:pt x="55" y="321"/>
                      <a:pt x="55" y="321"/>
                    </a:cubicBezTo>
                    <a:cubicBezTo>
                      <a:pt x="57" y="323"/>
                      <a:pt x="57" y="323"/>
                      <a:pt x="57" y="323"/>
                    </a:cubicBezTo>
                    <a:lnTo>
                      <a:pt x="57" y="321"/>
                    </a:lnTo>
                    <a:close/>
                  </a:path>
                </a:pathLst>
              </a:custGeom>
              <a:solidFill>
                <a:srgbClr val="939D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1"/>
              <p:cNvSpPr>
                <a:spLocks noEditPoints="1"/>
              </p:cNvSpPr>
              <p:nvPr/>
            </p:nvSpPr>
            <p:spPr bwMode="auto">
              <a:xfrm>
                <a:off x="5278438" y="2047876"/>
                <a:ext cx="1643063" cy="1720850"/>
              </a:xfrm>
              <a:custGeom>
                <a:avLst/>
                <a:gdLst>
                  <a:gd name="T0" fmla="*/ 165 w 213"/>
                  <a:gd name="T1" fmla="*/ 212 h 223"/>
                  <a:gd name="T2" fmla="*/ 186 w 213"/>
                  <a:gd name="T3" fmla="*/ 194 h 223"/>
                  <a:gd name="T4" fmla="*/ 163 w 213"/>
                  <a:gd name="T5" fmla="*/ 170 h 223"/>
                  <a:gd name="T6" fmla="*/ 183 w 213"/>
                  <a:gd name="T7" fmla="*/ 155 h 223"/>
                  <a:gd name="T8" fmla="*/ 211 w 213"/>
                  <a:gd name="T9" fmla="*/ 190 h 223"/>
                  <a:gd name="T10" fmla="*/ 161 w 213"/>
                  <a:gd name="T11" fmla="*/ 130 h 223"/>
                  <a:gd name="T12" fmla="*/ 187 w 213"/>
                  <a:gd name="T13" fmla="*/ 141 h 223"/>
                  <a:gd name="T14" fmla="*/ 205 w 213"/>
                  <a:gd name="T15" fmla="*/ 138 h 223"/>
                  <a:gd name="T16" fmla="*/ 182 w 213"/>
                  <a:gd name="T17" fmla="*/ 116 h 223"/>
                  <a:gd name="T18" fmla="*/ 157 w 213"/>
                  <a:gd name="T19" fmla="*/ 61 h 223"/>
                  <a:gd name="T20" fmla="*/ 179 w 213"/>
                  <a:gd name="T21" fmla="*/ 72 h 223"/>
                  <a:gd name="T22" fmla="*/ 202 w 213"/>
                  <a:gd name="T23" fmla="*/ 104 h 223"/>
                  <a:gd name="T24" fmla="*/ 169 w 213"/>
                  <a:gd name="T25" fmla="*/ 96 h 223"/>
                  <a:gd name="T26" fmla="*/ 171 w 213"/>
                  <a:gd name="T27" fmla="*/ 30 h 223"/>
                  <a:gd name="T28" fmla="*/ 184 w 213"/>
                  <a:gd name="T29" fmla="*/ 54 h 223"/>
                  <a:gd name="T30" fmla="*/ 149 w 213"/>
                  <a:gd name="T31" fmla="*/ 205 h 223"/>
                  <a:gd name="T32" fmla="*/ 129 w 213"/>
                  <a:gd name="T33" fmla="*/ 194 h 223"/>
                  <a:gd name="T34" fmla="*/ 113 w 213"/>
                  <a:gd name="T35" fmla="*/ 182 h 223"/>
                  <a:gd name="T36" fmla="*/ 122 w 213"/>
                  <a:gd name="T37" fmla="*/ 161 h 223"/>
                  <a:gd name="T38" fmla="*/ 139 w 213"/>
                  <a:gd name="T39" fmla="*/ 179 h 223"/>
                  <a:gd name="T40" fmla="*/ 149 w 213"/>
                  <a:gd name="T41" fmla="*/ 143 h 223"/>
                  <a:gd name="T42" fmla="*/ 129 w 213"/>
                  <a:gd name="T43" fmla="*/ 131 h 223"/>
                  <a:gd name="T44" fmla="*/ 141 w 213"/>
                  <a:gd name="T45" fmla="*/ 119 h 223"/>
                  <a:gd name="T46" fmla="*/ 152 w 213"/>
                  <a:gd name="T47" fmla="*/ 103 h 223"/>
                  <a:gd name="T48" fmla="*/ 134 w 213"/>
                  <a:gd name="T49" fmla="*/ 91 h 223"/>
                  <a:gd name="T50" fmla="*/ 118 w 213"/>
                  <a:gd name="T51" fmla="*/ 76 h 223"/>
                  <a:gd name="T52" fmla="*/ 112 w 213"/>
                  <a:gd name="T53" fmla="*/ 135 h 223"/>
                  <a:gd name="T54" fmla="*/ 127 w 213"/>
                  <a:gd name="T55" fmla="*/ 153 h 223"/>
                  <a:gd name="T56" fmla="*/ 151 w 213"/>
                  <a:gd name="T57" fmla="*/ 165 h 223"/>
                  <a:gd name="T58" fmla="*/ 135 w 213"/>
                  <a:gd name="T59" fmla="*/ 37 h 223"/>
                  <a:gd name="T60" fmla="*/ 120 w 213"/>
                  <a:gd name="T61" fmla="*/ 26 h 223"/>
                  <a:gd name="T62" fmla="*/ 109 w 213"/>
                  <a:gd name="T63" fmla="*/ 14 h 223"/>
                  <a:gd name="T64" fmla="*/ 120 w 213"/>
                  <a:gd name="T65" fmla="*/ 35 h 223"/>
                  <a:gd name="T66" fmla="*/ 134 w 213"/>
                  <a:gd name="T67" fmla="*/ 47 h 223"/>
                  <a:gd name="T68" fmla="*/ 151 w 213"/>
                  <a:gd name="T69" fmla="*/ 58 h 223"/>
                  <a:gd name="T70" fmla="*/ 141 w 213"/>
                  <a:gd name="T71" fmla="*/ 78 h 223"/>
                  <a:gd name="T72" fmla="*/ 124 w 213"/>
                  <a:gd name="T73" fmla="*/ 65 h 223"/>
                  <a:gd name="T74" fmla="*/ 112 w 213"/>
                  <a:gd name="T75" fmla="*/ 49 h 223"/>
                  <a:gd name="T76" fmla="*/ 100 w 213"/>
                  <a:gd name="T77" fmla="*/ 53 h 223"/>
                  <a:gd name="T78" fmla="*/ 88 w 213"/>
                  <a:gd name="T79" fmla="*/ 69 h 223"/>
                  <a:gd name="T80" fmla="*/ 73 w 213"/>
                  <a:gd name="T81" fmla="*/ 83 h 223"/>
                  <a:gd name="T82" fmla="*/ 60 w 213"/>
                  <a:gd name="T83" fmla="*/ 61 h 223"/>
                  <a:gd name="T84" fmla="*/ 80 w 213"/>
                  <a:gd name="T85" fmla="*/ 48 h 223"/>
                  <a:gd name="T86" fmla="*/ 95 w 213"/>
                  <a:gd name="T87" fmla="*/ 32 h 223"/>
                  <a:gd name="T88" fmla="*/ 102 w 213"/>
                  <a:gd name="T89" fmla="*/ 16 h 223"/>
                  <a:gd name="T90" fmla="*/ 88 w 213"/>
                  <a:gd name="T91" fmla="*/ 30 h 223"/>
                  <a:gd name="T92" fmla="*/ 66 w 213"/>
                  <a:gd name="T93" fmla="*/ 41 h 223"/>
                  <a:gd name="T94" fmla="*/ 77 w 213"/>
                  <a:gd name="T95" fmla="*/ 19 h 223"/>
                  <a:gd name="T96" fmla="*/ 99 w 213"/>
                  <a:gd name="T97" fmla="*/ 7 h 223"/>
                  <a:gd name="T98" fmla="*/ 115 w 213"/>
                  <a:gd name="T99" fmla="*/ 8 h 223"/>
                  <a:gd name="T100" fmla="*/ 136 w 213"/>
                  <a:gd name="T101" fmla="*/ 19 h 223"/>
                  <a:gd name="T102" fmla="*/ 82 w 213"/>
                  <a:gd name="T103" fmla="*/ 174 h 223"/>
                  <a:gd name="T104" fmla="*/ 103 w 213"/>
                  <a:gd name="T105" fmla="*/ 175 h 223"/>
                  <a:gd name="T106" fmla="*/ 88 w 213"/>
                  <a:gd name="T107" fmla="*/ 153 h 223"/>
                  <a:gd name="T108" fmla="*/ 101 w 213"/>
                  <a:gd name="T109" fmla="*/ 70 h 223"/>
                  <a:gd name="T110" fmla="*/ 81 w 213"/>
                  <a:gd name="T111" fmla="*/ 111 h 223"/>
                  <a:gd name="T112" fmla="*/ 26 w 213"/>
                  <a:gd name="T113" fmla="*/ 53 h 223"/>
                  <a:gd name="T114" fmla="*/ 48 w 213"/>
                  <a:gd name="T115" fmla="*/ 28 h 223"/>
                  <a:gd name="T116" fmla="*/ 36 w 213"/>
                  <a:gd name="T117" fmla="*/ 101 h 223"/>
                  <a:gd name="T118" fmla="*/ 13 w 213"/>
                  <a:gd name="T119" fmla="*/ 87 h 223"/>
                  <a:gd name="T120" fmla="*/ 47 w 213"/>
                  <a:gd name="T121" fmla="*/ 67 h 223"/>
                  <a:gd name="T122" fmla="*/ 9 w 213"/>
                  <a:gd name="T123" fmla="*/ 139 h 223"/>
                  <a:gd name="T124" fmla="*/ 49 w 213"/>
                  <a:gd name="T125" fmla="*/ 212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3" h="223">
                    <a:moveTo>
                      <a:pt x="202" y="223"/>
                    </a:moveTo>
                    <a:cubicBezTo>
                      <a:pt x="202" y="223"/>
                      <a:pt x="202" y="223"/>
                      <a:pt x="202" y="223"/>
                    </a:cubicBezTo>
                    <a:cubicBezTo>
                      <a:pt x="202" y="222"/>
                      <a:pt x="202" y="222"/>
                      <a:pt x="202" y="222"/>
                    </a:cubicBezTo>
                    <a:cubicBezTo>
                      <a:pt x="202" y="222"/>
                      <a:pt x="202" y="222"/>
                      <a:pt x="202" y="222"/>
                    </a:cubicBezTo>
                    <a:cubicBezTo>
                      <a:pt x="202" y="222"/>
                      <a:pt x="202" y="222"/>
                      <a:pt x="202" y="222"/>
                    </a:cubicBezTo>
                    <a:cubicBezTo>
                      <a:pt x="202" y="222"/>
                      <a:pt x="202" y="222"/>
                      <a:pt x="202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1" y="222"/>
                      <a:pt x="201" y="222"/>
                      <a:pt x="201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200" y="222"/>
                    </a:cubicBezTo>
                    <a:cubicBezTo>
                      <a:pt x="200" y="222"/>
                      <a:pt x="200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8" y="222"/>
                      <a:pt x="198" y="222"/>
                      <a:pt x="198" y="222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1"/>
                      <a:pt x="196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194" y="221"/>
                      <a:pt x="194" y="221"/>
                      <a:pt x="194" y="221"/>
                    </a:cubicBezTo>
                    <a:cubicBezTo>
                      <a:pt x="194" y="221"/>
                      <a:pt x="194" y="221"/>
                      <a:pt x="194" y="221"/>
                    </a:cubicBezTo>
                    <a:cubicBezTo>
                      <a:pt x="194" y="221"/>
                      <a:pt x="194" y="221"/>
                      <a:pt x="194" y="221"/>
                    </a:cubicBezTo>
                    <a:cubicBezTo>
                      <a:pt x="194" y="221"/>
                      <a:pt x="194" y="221"/>
                      <a:pt x="194" y="221"/>
                    </a:cubicBezTo>
                    <a:cubicBezTo>
                      <a:pt x="194" y="221"/>
                      <a:pt x="193" y="221"/>
                      <a:pt x="193" y="221"/>
                    </a:cubicBezTo>
                    <a:cubicBezTo>
                      <a:pt x="193" y="221"/>
                      <a:pt x="193" y="221"/>
                      <a:pt x="193" y="221"/>
                    </a:cubicBezTo>
                    <a:cubicBezTo>
                      <a:pt x="193" y="221"/>
                      <a:pt x="193" y="221"/>
                      <a:pt x="193" y="221"/>
                    </a:cubicBezTo>
                    <a:cubicBezTo>
                      <a:pt x="193" y="221"/>
                      <a:pt x="193" y="221"/>
                      <a:pt x="193" y="221"/>
                    </a:cubicBezTo>
                    <a:cubicBezTo>
                      <a:pt x="193" y="221"/>
                      <a:pt x="192" y="221"/>
                      <a:pt x="192" y="221"/>
                    </a:cubicBezTo>
                    <a:cubicBezTo>
                      <a:pt x="192" y="221"/>
                      <a:pt x="192" y="221"/>
                      <a:pt x="192" y="221"/>
                    </a:cubicBezTo>
                    <a:cubicBezTo>
                      <a:pt x="192" y="221"/>
                      <a:pt x="192" y="221"/>
                      <a:pt x="192" y="221"/>
                    </a:cubicBezTo>
                    <a:cubicBezTo>
                      <a:pt x="192" y="221"/>
                      <a:pt x="192" y="221"/>
                      <a:pt x="192" y="221"/>
                    </a:cubicBezTo>
                    <a:cubicBezTo>
                      <a:pt x="192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0" y="221"/>
                      <a:pt x="190" y="221"/>
                    </a:cubicBezTo>
                    <a:cubicBezTo>
                      <a:pt x="190" y="221"/>
                      <a:pt x="190" y="221"/>
                      <a:pt x="190" y="221"/>
                    </a:cubicBezTo>
                    <a:cubicBezTo>
                      <a:pt x="190" y="221"/>
                      <a:pt x="190" y="221"/>
                      <a:pt x="190" y="221"/>
                    </a:cubicBezTo>
                    <a:cubicBezTo>
                      <a:pt x="190" y="221"/>
                      <a:pt x="190" y="221"/>
                      <a:pt x="190" y="221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89" y="220"/>
                      <a:pt x="189" y="220"/>
                      <a:pt x="189" y="220"/>
                    </a:cubicBezTo>
                    <a:cubicBezTo>
                      <a:pt x="189" y="220"/>
                      <a:pt x="189" y="220"/>
                      <a:pt x="189" y="220"/>
                    </a:cubicBezTo>
                    <a:cubicBezTo>
                      <a:pt x="189" y="220"/>
                      <a:pt x="189" y="220"/>
                      <a:pt x="189" y="220"/>
                    </a:cubicBezTo>
                    <a:cubicBezTo>
                      <a:pt x="189" y="220"/>
                      <a:pt x="189" y="220"/>
                      <a:pt x="188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88" y="220"/>
                      <a:pt x="188" y="220"/>
                      <a:pt x="187" y="220"/>
                    </a:cubicBezTo>
                    <a:cubicBezTo>
                      <a:pt x="187" y="220"/>
                      <a:pt x="187" y="220"/>
                      <a:pt x="187" y="220"/>
                    </a:cubicBezTo>
                    <a:cubicBezTo>
                      <a:pt x="187" y="220"/>
                      <a:pt x="187" y="220"/>
                      <a:pt x="187" y="220"/>
                    </a:cubicBezTo>
                    <a:cubicBezTo>
                      <a:pt x="187" y="220"/>
                      <a:pt x="187" y="220"/>
                      <a:pt x="187" y="220"/>
                    </a:cubicBezTo>
                    <a:cubicBezTo>
                      <a:pt x="187" y="220"/>
                      <a:pt x="187" y="220"/>
                      <a:pt x="187" y="220"/>
                    </a:cubicBezTo>
                    <a:cubicBezTo>
                      <a:pt x="187" y="220"/>
                      <a:pt x="187" y="220"/>
                      <a:pt x="187" y="220"/>
                    </a:cubicBezTo>
                    <a:cubicBezTo>
                      <a:pt x="186" y="219"/>
                      <a:pt x="186" y="219"/>
                      <a:pt x="186" y="219"/>
                    </a:cubicBezTo>
                    <a:cubicBezTo>
                      <a:pt x="186" y="219"/>
                      <a:pt x="186" y="219"/>
                      <a:pt x="186" y="219"/>
                    </a:cubicBezTo>
                    <a:cubicBezTo>
                      <a:pt x="186" y="219"/>
                      <a:pt x="186" y="219"/>
                      <a:pt x="186" y="219"/>
                    </a:cubicBezTo>
                    <a:cubicBezTo>
                      <a:pt x="186" y="219"/>
                      <a:pt x="186" y="219"/>
                      <a:pt x="186" y="219"/>
                    </a:cubicBezTo>
                    <a:cubicBezTo>
                      <a:pt x="186" y="219"/>
                      <a:pt x="186" y="219"/>
                      <a:pt x="186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5" y="219"/>
                      <a:pt x="185" y="219"/>
                      <a:pt x="185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3" y="219"/>
                      <a:pt x="183" y="219"/>
                      <a:pt x="183" y="219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83" y="218"/>
                      <a:pt x="183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2" y="218"/>
                      <a:pt x="182" y="218"/>
                    </a:cubicBezTo>
                    <a:cubicBezTo>
                      <a:pt x="182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8"/>
                      <a:pt x="181" y="218"/>
                      <a:pt x="181" y="218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80" y="217"/>
                      <a:pt x="180" y="217"/>
                    </a:cubicBezTo>
                    <a:cubicBezTo>
                      <a:pt x="180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179" y="217"/>
                      <a:pt x="179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7" y="216"/>
                      <a:pt x="177" y="216"/>
                      <a:pt x="177" y="216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6" y="215"/>
                      <a:pt x="176" y="215"/>
                      <a:pt x="176" y="215"/>
                    </a:cubicBezTo>
                    <a:cubicBezTo>
                      <a:pt x="175" y="215"/>
                      <a:pt x="174" y="215"/>
                      <a:pt x="174" y="215"/>
                    </a:cubicBezTo>
                    <a:cubicBezTo>
                      <a:pt x="174" y="215"/>
                      <a:pt x="174" y="215"/>
                      <a:pt x="174" y="215"/>
                    </a:cubicBezTo>
                    <a:cubicBezTo>
                      <a:pt x="174" y="215"/>
                      <a:pt x="174" y="215"/>
                      <a:pt x="174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2" y="214"/>
                      <a:pt x="172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1" y="214"/>
                      <a:pt x="171" y="214"/>
                      <a:pt x="171" y="214"/>
                    </a:cubicBezTo>
                    <a:cubicBezTo>
                      <a:pt x="170" y="214"/>
                      <a:pt x="170" y="214"/>
                      <a:pt x="170" y="214"/>
                    </a:cubicBezTo>
                    <a:cubicBezTo>
                      <a:pt x="170" y="214"/>
                      <a:pt x="170" y="214"/>
                      <a:pt x="170" y="214"/>
                    </a:cubicBezTo>
                    <a:cubicBezTo>
                      <a:pt x="170" y="214"/>
                      <a:pt x="170" y="214"/>
                      <a:pt x="170" y="214"/>
                    </a:cubicBezTo>
                    <a:cubicBezTo>
                      <a:pt x="170" y="214"/>
                      <a:pt x="170" y="214"/>
                      <a:pt x="170" y="214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9" y="213"/>
                      <a:pt x="169" y="213"/>
                      <a:pt x="169" y="213"/>
                    </a:cubicBezTo>
                    <a:cubicBezTo>
                      <a:pt x="169" y="213"/>
                      <a:pt x="169" y="213"/>
                      <a:pt x="169" y="213"/>
                    </a:cubicBezTo>
                    <a:cubicBezTo>
                      <a:pt x="169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68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7" y="213"/>
                      <a:pt x="167" y="213"/>
                      <a:pt x="167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5" y="212"/>
                      <a:pt x="165" y="212"/>
                      <a:pt x="165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4" y="211"/>
                      <a:pt x="164" y="211"/>
                      <a:pt x="164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3" y="211"/>
                      <a:pt x="163" y="211"/>
                      <a:pt x="163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161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59" y="210"/>
                      <a:pt x="159" y="210"/>
                      <a:pt x="159" y="210"/>
                    </a:cubicBezTo>
                    <a:cubicBezTo>
                      <a:pt x="159" y="210"/>
                      <a:pt x="159" y="210"/>
                      <a:pt x="159" y="210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09"/>
                      <a:pt x="159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186"/>
                      <a:pt x="156" y="186"/>
                      <a:pt x="157" y="186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86"/>
                      <a:pt x="157" y="186"/>
                      <a:pt x="157" y="187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7"/>
                      <a:pt x="158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59" y="187"/>
                      <a:pt x="159" y="187"/>
                    </a:cubicBezTo>
                    <a:cubicBezTo>
                      <a:pt x="159" y="187"/>
                      <a:pt x="160" y="187"/>
                      <a:pt x="160" y="187"/>
                    </a:cubicBezTo>
                    <a:cubicBezTo>
                      <a:pt x="160" y="187"/>
                      <a:pt x="160" y="187"/>
                      <a:pt x="160" y="187"/>
                    </a:cubicBezTo>
                    <a:cubicBezTo>
                      <a:pt x="160" y="187"/>
                      <a:pt x="160" y="187"/>
                      <a:pt x="160" y="187"/>
                    </a:cubicBezTo>
                    <a:cubicBezTo>
                      <a:pt x="160" y="187"/>
                      <a:pt x="160" y="187"/>
                      <a:pt x="160" y="187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8"/>
                    </a:cubicBezTo>
                    <a:cubicBezTo>
                      <a:pt x="161" y="188"/>
                      <a:pt x="161" y="188"/>
                      <a:pt x="161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89"/>
                      <a:pt x="163" y="189"/>
                      <a:pt x="163" y="189"/>
                    </a:cubicBezTo>
                    <a:cubicBezTo>
                      <a:pt x="163" y="189"/>
                      <a:pt x="163" y="189"/>
                      <a:pt x="163" y="189"/>
                    </a:cubicBezTo>
                    <a:cubicBezTo>
                      <a:pt x="163" y="189"/>
                      <a:pt x="163" y="189"/>
                      <a:pt x="163" y="189"/>
                    </a:cubicBezTo>
                    <a:cubicBezTo>
                      <a:pt x="163" y="189"/>
                      <a:pt x="164" y="189"/>
                      <a:pt x="164" y="189"/>
                    </a:cubicBezTo>
                    <a:cubicBezTo>
                      <a:pt x="164" y="189"/>
                      <a:pt x="164" y="189"/>
                      <a:pt x="164" y="189"/>
                    </a:cubicBezTo>
                    <a:cubicBezTo>
                      <a:pt x="164" y="189"/>
                      <a:pt x="164" y="189"/>
                      <a:pt x="164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5" y="189"/>
                    </a:cubicBezTo>
                    <a:cubicBezTo>
                      <a:pt x="165" y="189"/>
                      <a:pt x="165" y="189"/>
                      <a:pt x="166" y="189"/>
                    </a:cubicBezTo>
                    <a:cubicBezTo>
                      <a:pt x="166" y="189"/>
                      <a:pt x="166" y="189"/>
                      <a:pt x="166" y="189"/>
                    </a:cubicBezTo>
                    <a:cubicBezTo>
                      <a:pt x="166" y="189"/>
                      <a:pt x="166" y="189"/>
                      <a:pt x="166" y="190"/>
                    </a:cubicBezTo>
                    <a:cubicBezTo>
                      <a:pt x="166" y="190"/>
                      <a:pt x="166" y="190"/>
                      <a:pt x="166" y="190"/>
                    </a:cubicBezTo>
                    <a:cubicBezTo>
                      <a:pt x="166" y="190"/>
                      <a:pt x="166" y="190"/>
                      <a:pt x="166" y="190"/>
                    </a:cubicBezTo>
                    <a:cubicBezTo>
                      <a:pt x="166" y="190"/>
                      <a:pt x="166" y="190"/>
                      <a:pt x="166" y="190"/>
                    </a:cubicBezTo>
                    <a:cubicBezTo>
                      <a:pt x="166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7" y="190"/>
                      <a:pt x="167" y="190"/>
                      <a:pt x="167" y="190"/>
                    </a:cubicBezTo>
                    <a:cubicBezTo>
                      <a:pt x="168" y="190"/>
                      <a:pt x="168" y="190"/>
                      <a:pt x="168" y="190"/>
                    </a:cubicBezTo>
                    <a:cubicBezTo>
                      <a:pt x="168" y="190"/>
                      <a:pt x="168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69" y="190"/>
                    </a:cubicBezTo>
                    <a:cubicBezTo>
                      <a:pt x="169" y="190"/>
                      <a:pt x="169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0" y="190"/>
                      <a:pt x="170" y="190"/>
                    </a:cubicBezTo>
                    <a:cubicBezTo>
                      <a:pt x="170" y="190"/>
                      <a:pt x="171" y="190"/>
                      <a:pt x="171" y="190"/>
                    </a:cubicBezTo>
                    <a:cubicBezTo>
                      <a:pt x="171" y="191"/>
                      <a:pt x="171" y="191"/>
                      <a:pt x="171" y="191"/>
                    </a:cubicBezTo>
                    <a:cubicBezTo>
                      <a:pt x="171" y="191"/>
                      <a:pt x="171" y="191"/>
                      <a:pt x="171" y="191"/>
                    </a:cubicBezTo>
                    <a:cubicBezTo>
                      <a:pt x="171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3" y="191"/>
                      <a:pt x="173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5" y="191"/>
                      <a:pt x="175" y="191"/>
                      <a:pt x="176" y="191"/>
                    </a:cubicBezTo>
                    <a:cubicBezTo>
                      <a:pt x="176" y="191"/>
                      <a:pt x="176" y="191"/>
                      <a:pt x="176" y="191"/>
                    </a:cubicBezTo>
                    <a:cubicBezTo>
                      <a:pt x="176" y="191"/>
                      <a:pt x="176" y="191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7" y="192"/>
                      <a:pt x="177" y="192"/>
                      <a:pt x="177" y="192"/>
                    </a:cubicBezTo>
                    <a:cubicBezTo>
                      <a:pt x="178" y="192"/>
                      <a:pt x="179" y="192"/>
                      <a:pt x="180" y="192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80" y="192"/>
                      <a:pt x="180" y="192"/>
                      <a:pt x="180" y="193"/>
                    </a:cubicBezTo>
                    <a:cubicBezTo>
                      <a:pt x="180" y="193"/>
                      <a:pt x="180" y="193"/>
                      <a:pt x="180" y="193"/>
                    </a:cubicBezTo>
                    <a:cubicBezTo>
                      <a:pt x="180" y="193"/>
                      <a:pt x="180" y="193"/>
                      <a:pt x="180" y="193"/>
                    </a:cubicBezTo>
                    <a:cubicBezTo>
                      <a:pt x="180" y="193"/>
                      <a:pt x="180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81" y="193"/>
                      <a:pt x="181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182" y="193"/>
                      <a:pt x="182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3" y="193"/>
                      <a:pt x="184" y="193"/>
                      <a:pt x="184" y="193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5" y="193"/>
                      <a:pt x="185" y="193"/>
                      <a:pt x="185" y="193"/>
                    </a:cubicBezTo>
                    <a:cubicBezTo>
                      <a:pt x="185" y="193"/>
                      <a:pt x="185" y="193"/>
                      <a:pt x="185" y="193"/>
                    </a:cubicBezTo>
                    <a:cubicBezTo>
                      <a:pt x="185" y="193"/>
                      <a:pt x="185" y="193"/>
                      <a:pt x="185" y="193"/>
                    </a:cubicBezTo>
                    <a:cubicBezTo>
                      <a:pt x="185" y="193"/>
                      <a:pt x="186" y="193"/>
                      <a:pt x="186" y="193"/>
                    </a:cubicBezTo>
                    <a:cubicBezTo>
                      <a:pt x="186" y="193"/>
                      <a:pt x="186" y="193"/>
                      <a:pt x="186" y="194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6" y="194"/>
                      <a:pt x="187" y="194"/>
                      <a:pt x="187" y="194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87" y="194"/>
                      <a:pt x="187" y="194"/>
                      <a:pt x="187" y="194"/>
                    </a:cubicBezTo>
                    <a:cubicBezTo>
                      <a:pt x="187" y="194"/>
                      <a:pt x="188" y="194"/>
                      <a:pt x="188" y="194"/>
                    </a:cubicBezTo>
                    <a:cubicBezTo>
                      <a:pt x="188" y="194"/>
                      <a:pt x="188" y="194"/>
                      <a:pt x="188" y="194"/>
                    </a:cubicBezTo>
                    <a:cubicBezTo>
                      <a:pt x="188" y="194"/>
                      <a:pt x="188" y="194"/>
                      <a:pt x="188" y="194"/>
                    </a:cubicBezTo>
                    <a:cubicBezTo>
                      <a:pt x="188" y="194"/>
                      <a:pt x="188" y="193"/>
                      <a:pt x="188" y="193"/>
                    </a:cubicBezTo>
                    <a:cubicBezTo>
                      <a:pt x="188" y="193"/>
                      <a:pt x="188" y="193"/>
                      <a:pt x="188" y="193"/>
                    </a:cubicBezTo>
                    <a:cubicBezTo>
                      <a:pt x="188" y="193"/>
                      <a:pt x="188" y="193"/>
                      <a:pt x="188" y="193"/>
                    </a:cubicBezTo>
                    <a:cubicBezTo>
                      <a:pt x="188" y="193"/>
                      <a:pt x="188" y="193"/>
                      <a:pt x="189" y="193"/>
                    </a:cubicBezTo>
                    <a:cubicBezTo>
                      <a:pt x="189" y="193"/>
                      <a:pt x="189" y="193"/>
                      <a:pt x="189" y="193"/>
                    </a:cubicBezTo>
                    <a:cubicBezTo>
                      <a:pt x="189" y="193"/>
                      <a:pt x="189" y="193"/>
                      <a:pt x="189" y="193"/>
                    </a:cubicBezTo>
                    <a:cubicBezTo>
                      <a:pt x="189" y="193"/>
                      <a:pt x="189" y="192"/>
                      <a:pt x="189" y="192"/>
                    </a:cubicBezTo>
                    <a:cubicBezTo>
                      <a:pt x="189" y="192"/>
                      <a:pt x="189" y="192"/>
                      <a:pt x="189" y="192"/>
                    </a:cubicBezTo>
                    <a:cubicBezTo>
                      <a:pt x="189" y="191"/>
                      <a:pt x="189" y="191"/>
                      <a:pt x="189" y="191"/>
                    </a:cubicBezTo>
                    <a:cubicBezTo>
                      <a:pt x="189" y="191"/>
                      <a:pt x="189" y="191"/>
                      <a:pt x="189" y="191"/>
                    </a:cubicBezTo>
                    <a:cubicBezTo>
                      <a:pt x="189" y="189"/>
                      <a:pt x="189" y="188"/>
                      <a:pt x="189" y="187"/>
                    </a:cubicBezTo>
                    <a:cubicBezTo>
                      <a:pt x="189" y="187"/>
                      <a:pt x="189" y="187"/>
                      <a:pt x="189" y="187"/>
                    </a:cubicBezTo>
                    <a:cubicBezTo>
                      <a:pt x="189" y="187"/>
                      <a:pt x="189" y="186"/>
                      <a:pt x="189" y="186"/>
                    </a:cubicBezTo>
                    <a:cubicBezTo>
                      <a:pt x="188" y="186"/>
                      <a:pt x="188" y="186"/>
                      <a:pt x="188" y="186"/>
                    </a:cubicBezTo>
                    <a:cubicBezTo>
                      <a:pt x="188" y="185"/>
                      <a:pt x="188" y="185"/>
                      <a:pt x="188" y="185"/>
                    </a:cubicBezTo>
                    <a:cubicBezTo>
                      <a:pt x="188" y="185"/>
                      <a:pt x="188" y="185"/>
                      <a:pt x="188" y="185"/>
                    </a:cubicBezTo>
                    <a:cubicBezTo>
                      <a:pt x="188" y="184"/>
                      <a:pt x="188" y="184"/>
                      <a:pt x="188" y="183"/>
                    </a:cubicBezTo>
                    <a:cubicBezTo>
                      <a:pt x="188" y="183"/>
                      <a:pt x="188" y="183"/>
                      <a:pt x="188" y="183"/>
                    </a:cubicBezTo>
                    <a:cubicBezTo>
                      <a:pt x="188" y="183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7" y="181"/>
                      <a:pt x="187" y="181"/>
                      <a:pt x="187" y="181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9"/>
                      <a:pt x="187" y="179"/>
                    </a:cubicBezTo>
                    <a:cubicBezTo>
                      <a:pt x="187" y="179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6" y="177"/>
                    </a:cubicBezTo>
                    <a:cubicBezTo>
                      <a:pt x="186" y="176"/>
                      <a:pt x="186" y="176"/>
                      <a:pt x="186" y="176"/>
                    </a:cubicBezTo>
                    <a:cubicBezTo>
                      <a:pt x="186" y="176"/>
                      <a:pt x="186" y="176"/>
                      <a:pt x="186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4" y="176"/>
                      <a:pt x="184" y="176"/>
                      <a:pt x="184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3" y="176"/>
                      <a:pt x="183" y="176"/>
                      <a:pt x="183" y="176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1" y="175"/>
                      <a:pt x="181" y="175"/>
                      <a:pt x="181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5"/>
                      <a:pt x="179" y="175"/>
                      <a:pt x="179" y="175"/>
                    </a:cubicBezTo>
                    <a:cubicBezTo>
                      <a:pt x="179" y="174"/>
                      <a:pt x="179" y="174"/>
                      <a:pt x="179" y="174"/>
                    </a:cubicBezTo>
                    <a:cubicBezTo>
                      <a:pt x="179" y="174"/>
                      <a:pt x="179" y="174"/>
                      <a:pt x="179" y="174"/>
                    </a:cubicBezTo>
                    <a:cubicBezTo>
                      <a:pt x="178" y="174"/>
                      <a:pt x="178" y="174"/>
                      <a:pt x="178" y="174"/>
                    </a:cubicBezTo>
                    <a:cubicBezTo>
                      <a:pt x="178" y="174"/>
                      <a:pt x="178" y="174"/>
                      <a:pt x="178" y="174"/>
                    </a:cubicBezTo>
                    <a:cubicBezTo>
                      <a:pt x="178" y="174"/>
                      <a:pt x="178" y="174"/>
                      <a:pt x="178" y="174"/>
                    </a:cubicBezTo>
                    <a:cubicBezTo>
                      <a:pt x="178" y="174"/>
                      <a:pt x="178" y="174"/>
                      <a:pt x="178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7" y="174"/>
                      <a:pt x="177" y="174"/>
                      <a:pt x="177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6" y="174"/>
                      <a:pt x="176" y="174"/>
                    </a:cubicBezTo>
                    <a:cubicBezTo>
                      <a:pt x="176" y="174"/>
                      <a:pt x="175" y="174"/>
                      <a:pt x="175" y="174"/>
                    </a:cubicBezTo>
                    <a:cubicBezTo>
                      <a:pt x="175" y="174"/>
                      <a:pt x="175" y="174"/>
                      <a:pt x="175" y="174"/>
                    </a:cubicBezTo>
                    <a:cubicBezTo>
                      <a:pt x="175" y="174"/>
                      <a:pt x="175" y="174"/>
                      <a:pt x="175" y="174"/>
                    </a:cubicBezTo>
                    <a:cubicBezTo>
                      <a:pt x="175" y="174"/>
                      <a:pt x="175" y="174"/>
                      <a:pt x="175" y="174"/>
                    </a:cubicBezTo>
                    <a:cubicBezTo>
                      <a:pt x="175" y="173"/>
                      <a:pt x="175" y="173"/>
                      <a:pt x="175" y="173"/>
                    </a:cubicBezTo>
                    <a:cubicBezTo>
                      <a:pt x="175" y="173"/>
                      <a:pt x="175" y="173"/>
                      <a:pt x="175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1" y="173"/>
                      <a:pt x="171" y="173"/>
                      <a:pt x="171" y="173"/>
                    </a:cubicBezTo>
                    <a:cubicBezTo>
                      <a:pt x="171" y="173"/>
                      <a:pt x="171" y="173"/>
                      <a:pt x="171" y="173"/>
                    </a:cubicBezTo>
                    <a:cubicBezTo>
                      <a:pt x="171" y="173"/>
                      <a:pt x="171" y="173"/>
                      <a:pt x="171" y="173"/>
                    </a:cubicBezTo>
                    <a:cubicBezTo>
                      <a:pt x="171" y="173"/>
                      <a:pt x="171" y="173"/>
                      <a:pt x="171" y="173"/>
                    </a:cubicBezTo>
                    <a:cubicBezTo>
                      <a:pt x="171" y="173"/>
                      <a:pt x="170" y="173"/>
                      <a:pt x="170" y="173"/>
                    </a:cubicBezTo>
                    <a:cubicBezTo>
                      <a:pt x="170" y="172"/>
                      <a:pt x="170" y="172"/>
                      <a:pt x="170" y="172"/>
                    </a:cubicBezTo>
                    <a:cubicBezTo>
                      <a:pt x="170" y="172"/>
                      <a:pt x="170" y="172"/>
                      <a:pt x="170" y="172"/>
                    </a:cubicBezTo>
                    <a:cubicBezTo>
                      <a:pt x="170" y="172"/>
                      <a:pt x="170" y="172"/>
                      <a:pt x="170" y="172"/>
                    </a:cubicBezTo>
                    <a:cubicBezTo>
                      <a:pt x="170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9" y="172"/>
                      <a:pt x="169" y="172"/>
                      <a:pt x="169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2"/>
                      <a:pt x="168" y="172"/>
                      <a:pt x="167" y="172"/>
                    </a:cubicBezTo>
                    <a:cubicBezTo>
                      <a:pt x="167" y="172"/>
                      <a:pt x="167" y="172"/>
                      <a:pt x="167" y="172"/>
                    </a:cubicBezTo>
                    <a:cubicBezTo>
                      <a:pt x="167" y="172"/>
                      <a:pt x="167" y="172"/>
                      <a:pt x="167" y="172"/>
                    </a:cubicBezTo>
                    <a:cubicBezTo>
                      <a:pt x="167" y="172"/>
                      <a:pt x="167" y="172"/>
                      <a:pt x="167" y="172"/>
                    </a:cubicBezTo>
                    <a:cubicBezTo>
                      <a:pt x="167" y="172"/>
                      <a:pt x="167" y="172"/>
                      <a:pt x="167" y="172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1"/>
                      <a:pt x="165" y="171"/>
                      <a:pt x="165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4" y="170"/>
                      <a:pt x="164" y="170"/>
                      <a:pt x="164" y="170"/>
                    </a:cubicBezTo>
                    <a:cubicBezTo>
                      <a:pt x="163" y="170"/>
                      <a:pt x="163" y="170"/>
                      <a:pt x="163" y="170"/>
                    </a:cubicBezTo>
                    <a:cubicBezTo>
                      <a:pt x="163" y="170"/>
                      <a:pt x="163" y="170"/>
                      <a:pt x="163" y="170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2" y="169"/>
                      <a:pt x="162" y="169"/>
                      <a:pt x="162" y="169"/>
                    </a:cubicBezTo>
                    <a:cubicBezTo>
                      <a:pt x="162" y="169"/>
                      <a:pt x="162" y="169"/>
                      <a:pt x="162" y="169"/>
                    </a:cubicBezTo>
                    <a:cubicBezTo>
                      <a:pt x="162" y="169"/>
                      <a:pt x="162" y="169"/>
                      <a:pt x="162" y="169"/>
                    </a:cubicBezTo>
                    <a:cubicBezTo>
                      <a:pt x="162" y="169"/>
                      <a:pt x="161" y="169"/>
                      <a:pt x="161" y="169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0" y="169"/>
                      <a:pt x="160" y="169"/>
                      <a:pt x="159" y="169"/>
                    </a:cubicBezTo>
                    <a:cubicBezTo>
                      <a:pt x="159" y="169"/>
                      <a:pt x="159" y="169"/>
                      <a:pt x="159" y="169"/>
                    </a:cubicBezTo>
                    <a:cubicBezTo>
                      <a:pt x="159" y="169"/>
                      <a:pt x="159" y="169"/>
                      <a:pt x="159" y="169"/>
                    </a:cubicBezTo>
                    <a:cubicBezTo>
                      <a:pt x="159" y="169"/>
                      <a:pt x="159" y="169"/>
                      <a:pt x="159" y="169"/>
                    </a:cubicBezTo>
                    <a:cubicBezTo>
                      <a:pt x="159" y="169"/>
                      <a:pt x="159" y="169"/>
                      <a:pt x="159" y="169"/>
                    </a:cubicBezTo>
                    <a:cubicBezTo>
                      <a:pt x="159" y="168"/>
                      <a:pt x="159" y="168"/>
                      <a:pt x="159" y="168"/>
                    </a:cubicBezTo>
                    <a:cubicBezTo>
                      <a:pt x="159" y="168"/>
                      <a:pt x="159" y="168"/>
                      <a:pt x="159" y="168"/>
                    </a:cubicBezTo>
                    <a:cubicBezTo>
                      <a:pt x="159" y="168"/>
                      <a:pt x="159" y="168"/>
                      <a:pt x="159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57" y="168"/>
                      <a:pt x="157" y="167"/>
                      <a:pt x="157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7" y="147"/>
                    </a:cubicBezTo>
                    <a:cubicBezTo>
                      <a:pt x="157" y="147"/>
                      <a:pt x="157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8" y="147"/>
                      <a:pt x="158" y="147"/>
                      <a:pt x="158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7"/>
                      <a:pt x="159" y="147"/>
                      <a:pt x="159" y="148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0" y="148"/>
                      <a:pt x="160" y="148"/>
                      <a:pt x="161" y="148"/>
                    </a:cubicBezTo>
                    <a:cubicBezTo>
                      <a:pt x="161" y="148"/>
                      <a:pt x="161" y="148"/>
                      <a:pt x="161" y="148"/>
                    </a:cubicBezTo>
                    <a:cubicBezTo>
                      <a:pt x="161" y="148"/>
                      <a:pt x="161" y="148"/>
                      <a:pt x="161" y="148"/>
                    </a:cubicBezTo>
                    <a:cubicBezTo>
                      <a:pt x="161" y="148"/>
                      <a:pt x="161" y="148"/>
                      <a:pt x="161" y="148"/>
                    </a:cubicBezTo>
                    <a:cubicBezTo>
                      <a:pt x="161" y="148"/>
                      <a:pt x="161" y="148"/>
                      <a:pt x="161" y="148"/>
                    </a:cubicBezTo>
                    <a:cubicBezTo>
                      <a:pt x="161" y="148"/>
                      <a:pt x="161" y="148"/>
                      <a:pt x="161" y="149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62" y="149"/>
                      <a:pt x="162" y="149"/>
                      <a:pt x="163" y="149"/>
                    </a:cubicBez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3" y="149"/>
                      <a:pt x="164" y="149"/>
                      <a:pt x="164" y="149"/>
                    </a:cubicBezTo>
                    <a:cubicBezTo>
                      <a:pt x="164" y="149"/>
                      <a:pt x="164" y="149"/>
                      <a:pt x="164" y="149"/>
                    </a:cubicBezTo>
                    <a:cubicBezTo>
                      <a:pt x="164" y="149"/>
                      <a:pt x="165" y="149"/>
                      <a:pt x="165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5" y="149"/>
                      <a:pt x="166" y="149"/>
                      <a:pt x="166" y="150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8" y="150"/>
                      <a:pt x="168" y="150"/>
                    </a:cubicBezTo>
                    <a:cubicBezTo>
                      <a:pt x="168" y="150"/>
                      <a:pt x="168" y="150"/>
                      <a:pt x="168" y="150"/>
                    </a:cubicBezTo>
                    <a:cubicBezTo>
                      <a:pt x="168" y="150"/>
                      <a:pt x="168" y="150"/>
                      <a:pt x="168" y="150"/>
                    </a:cubicBezTo>
                    <a:cubicBezTo>
                      <a:pt x="168" y="150"/>
                      <a:pt x="168" y="150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9" y="151"/>
                      <a:pt x="169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1"/>
                    </a:cubicBezTo>
                    <a:cubicBezTo>
                      <a:pt x="170" y="151"/>
                      <a:pt x="170" y="151"/>
                      <a:pt x="170" y="152"/>
                    </a:cubicBezTo>
                    <a:cubicBezTo>
                      <a:pt x="171" y="152"/>
                      <a:pt x="171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3" y="152"/>
                    </a:cubicBezTo>
                    <a:cubicBezTo>
                      <a:pt x="173" y="152"/>
                      <a:pt x="173" y="152"/>
                      <a:pt x="174" y="153"/>
                    </a:cubicBezTo>
                    <a:cubicBezTo>
                      <a:pt x="174" y="153"/>
                      <a:pt x="174" y="153"/>
                      <a:pt x="174" y="153"/>
                    </a:cubicBezTo>
                    <a:cubicBezTo>
                      <a:pt x="174" y="153"/>
                      <a:pt x="174" y="153"/>
                      <a:pt x="174" y="153"/>
                    </a:cubicBezTo>
                    <a:cubicBezTo>
                      <a:pt x="174" y="153"/>
                      <a:pt x="174" y="153"/>
                      <a:pt x="174" y="153"/>
                    </a:cubicBezTo>
                    <a:cubicBezTo>
                      <a:pt x="174" y="153"/>
                      <a:pt x="174" y="153"/>
                      <a:pt x="175" y="153"/>
                    </a:cubicBez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53"/>
                      <a:pt x="175" y="153"/>
                      <a:pt x="175" y="153"/>
                    </a:cubicBezTo>
                    <a:cubicBezTo>
                      <a:pt x="175" y="153"/>
                      <a:pt x="176" y="153"/>
                      <a:pt x="176" y="153"/>
                    </a:cubicBezTo>
                    <a:cubicBezTo>
                      <a:pt x="176" y="153"/>
                      <a:pt x="176" y="153"/>
                      <a:pt x="176" y="153"/>
                    </a:cubicBezTo>
                    <a:cubicBezTo>
                      <a:pt x="176" y="153"/>
                      <a:pt x="176" y="153"/>
                      <a:pt x="176" y="153"/>
                    </a:cubicBezTo>
                    <a:cubicBezTo>
                      <a:pt x="177" y="153"/>
                      <a:pt x="177" y="153"/>
                      <a:pt x="177" y="153"/>
                    </a:cubicBezTo>
                    <a:cubicBezTo>
                      <a:pt x="177" y="153"/>
                      <a:pt x="177" y="153"/>
                      <a:pt x="177" y="153"/>
                    </a:cubicBezTo>
                    <a:cubicBezTo>
                      <a:pt x="177" y="153"/>
                      <a:pt x="177" y="153"/>
                      <a:pt x="177" y="153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8" y="153"/>
                      <a:pt x="178" y="153"/>
                      <a:pt x="178" y="153"/>
                    </a:cubicBezTo>
                    <a:cubicBezTo>
                      <a:pt x="178" y="153"/>
                      <a:pt x="178" y="153"/>
                      <a:pt x="178" y="153"/>
                    </a:cubicBezTo>
                    <a:cubicBezTo>
                      <a:pt x="178" y="153"/>
                      <a:pt x="178" y="153"/>
                      <a:pt x="178" y="153"/>
                    </a:cubicBezTo>
                    <a:cubicBezTo>
                      <a:pt x="178" y="153"/>
                      <a:pt x="178" y="153"/>
                      <a:pt x="178" y="153"/>
                    </a:cubicBezTo>
                    <a:cubicBezTo>
                      <a:pt x="178" y="153"/>
                      <a:pt x="178" y="153"/>
                      <a:pt x="178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79" y="154"/>
                      <a:pt x="179" y="154"/>
                      <a:pt x="179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0" y="154"/>
                      <a:pt x="180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1" y="154"/>
                      <a:pt x="181" y="154"/>
                      <a:pt x="181" y="154"/>
                    </a:cubicBezTo>
                    <a:cubicBezTo>
                      <a:pt x="182" y="154"/>
                      <a:pt x="182" y="154"/>
                      <a:pt x="182" y="154"/>
                    </a:cubicBezTo>
                    <a:cubicBezTo>
                      <a:pt x="182" y="154"/>
                      <a:pt x="182" y="154"/>
                      <a:pt x="182" y="155"/>
                    </a:cubicBezTo>
                    <a:cubicBezTo>
                      <a:pt x="182" y="155"/>
                      <a:pt x="182" y="155"/>
                      <a:pt x="182" y="155"/>
                    </a:cubicBezTo>
                    <a:cubicBezTo>
                      <a:pt x="182" y="155"/>
                      <a:pt x="182" y="155"/>
                      <a:pt x="182" y="155"/>
                    </a:cubicBezTo>
                    <a:cubicBezTo>
                      <a:pt x="182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83" y="155"/>
                      <a:pt x="183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4" y="155"/>
                      <a:pt x="184" y="155"/>
                      <a:pt x="184" y="155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85" y="155"/>
                      <a:pt x="185" y="155"/>
                      <a:pt x="185" y="155"/>
                    </a:cubicBezTo>
                    <a:cubicBezTo>
                      <a:pt x="185" y="155"/>
                      <a:pt x="185" y="155"/>
                      <a:pt x="186" y="155"/>
                    </a:cubicBezTo>
                    <a:cubicBezTo>
                      <a:pt x="186" y="155"/>
                      <a:pt x="186" y="155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6" y="156"/>
                      <a:pt x="186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ubicBezTo>
                      <a:pt x="190" y="156"/>
                      <a:pt x="190" y="156"/>
                      <a:pt x="190" y="156"/>
                    </a:cubicBezTo>
                    <a:cubicBezTo>
                      <a:pt x="190" y="156"/>
                      <a:pt x="190" y="156"/>
                      <a:pt x="190" y="156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0" y="157"/>
                      <a:pt x="190" y="157"/>
                      <a:pt x="190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1" y="157"/>
                      <a:pt x="191" y="157"/>
                      <a:pt x="192" y="157"/>
                    </a:cubicBezTo>
                    <a:cubicBezTo>
                      <a:pt x="192" y="157"/>
                      <a:pt x="192" y="157"/>
                      <a:pt x="192" y="157"/>
                    </a:cubicBezTo>
                    <a:cubicBezTo>
                      <a:pt x="192" y="157"/>
                      <a:pt x="192" y="157"/>
                      <a:pt x="192" y="157"/>
                    </a:cubicBezTo>
                    <a:cubicBezTo>
                      <a:pt x="192" y="157"/>
                      <a:pt x="192" y="157"/>
                      <a:pt x="192" y="157"/>
                    </a:cubicBezTo>
                    <a:cubicBezTo>
                      <a:pt x="192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3" y="157"/>
                    </a:cubicBezTo>
                    <a:cubicBezTo>
                      <a:pt x="193" y="157"/>
                      <a:pt x="193" y="157"/>
                      <a:pt x="194" y="157"/>
                    </a:cubicBezTo>
                    <a:cubicBezTo>
                      <a:pt x="194" y="157"/>
                      <a:pt x="194" y="157"/>
                      <a:pt x="194" y="157"/>
                    </a:cubicBezTo>
                    <a:cubicBezTo>
                      <a:pt x="194" y="157"/>
                      <a:pt x="194" y="157"/>
                      <a:pt x="194" y="158"/>
                    </a:cubicBezTo>
                    <a:cubicBezTo>
                      <a:pt x="194" y="158"/>
                      <a:pt x="194" y="158"/>
                      <a:pt x="194" y="158"/>
                    </a:cubicBezTo>
                    <a:cubicBezTo>
                      <a:pt x="194" y="158"/>
                      <a:pt x="194" y="158"/>
                      <a:pt x="194" y="158"/>
                    </a:cubicBezTo>
                    <a:cubicBezTo>
                      <a:pt x="194" y="158"/>
                      <a:pt x="194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5" y="158"/>
                      <a:pt x="195" y="158"/>
                      <a:pt x="195" y="158"/>
                    </a:cubicBezTo>
                    <a:cubicBezTo>
                      <a:pt x="196" y="158"/>
                      <a:pt x="196" y="158"/>
                      <a:pt x="196" y="158"/>
                    </a:cubicBezTo>
                    <a:cubicBezTo>
                      <a:pt x="196" y="158"/>
                      <a:pt x="196" y="158"/>
                      <a:pt x="196" y="158"/>
                    </a:cubicBezTo>
                    <a:cubicBezTo>
                      <a:pt x="196" y="158"/>
                      <a:pt x="196" y="158"/>
                      <a:pt x="196" y="158"/>
                    </a:cubicBezTo>
                    <a:cubicBezTo>
                      <a:pt x="196" y="158"/>
                      <a:pt x="196" y="158"/>
                      <a:pt x="196" y="158"/>
                    </a:cubicBezTo>
                    <a:cubicBezTo>
                      <a:pt x="196" y="158"/>
                      <a:pt x="196" y="158"/>
                      <a:pt x="196" y="158"/>
                    </a:cubicBezTo>
                    <a:cubicBezTo>
                      <a:pt x="196" y="158"/>
                      <a:pt x="196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7" y="158"/>
                      <a:pt x="197" y="158"/>
                    </a:cubicBezTo>
                    <a:cubicBezTo>
                      <a:pt x="197" y="158"/>
                      <a:pt x="198" y="158"/>
                      <a:pt x="198" y="158"/>
                    </a:cubicBezTo>
                    <a:cubicBezTo>
                      <a:pt x="198" y="158"/>
                      <a:pt x="198" y="158"/>
                      <a:pt x="198" y="159"/>
                    </a:cubicBezTo>
                    <a:cubicBezTo>
                      <a:pt x="198" y="159"/>
                      <a:pt x="198" y="159"/>
                      <a:pt x="198" y="159"/>
                    </a:cubicBezTo>
                    <a:cubicBezTo>
                      <a:pt x="198" y="159"/>
                      <a:pt x="198" y="159"/>
                      <a:pt x="198" y="159"/>
                    </a:cubicBezTo>
                    <a:cubicBezTo>
                      <a:pt x="198" y="159"/>
                      <a:pt x="198" y="159"/>
                      <a:pt x="198" y="159"/>
                    </a:cubicBezTo>
                    <a:cubicBezTo>
                      <a:pt x="198" y="159"/>
                      <a:pt x="198" y="159"/>
                      <a:pt x="198" y="159"/>
                    </a:cubicBezTo>
                    <a:cubicBezTo>
                      <a:pt x="198" y="159"/>
                      <a:pt x="198" y="159"/>
                      <a:pt x="198" y="159"/>
                    </a:cubicBezTo>
                    <a:cubicBezTo>
                      <a:pt x="198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199" y="159"/>
                      <a:pt x="199" y="159"/>
                      <a:pt x="199" y="159"/>
                    </a:cubicBezTo>
                    <a:cubicBezTo>
                      <a:pt x="200" y="159"/>
                      <a:pt x="200" y="159"/>
                      <a:pt x="200" y="159"/>
                    </a:cubicBezTo>
                    <a:cubicBezTo>
                      <a:pt x="200" y="159"/>
                      <a:pt x="200" y="159"/>
                      <a:pt x="200" y="159"/>
                    </a:cubicBezTo>
                    <a:cubicBezTo>
                      <a:pt x="200" y="159"/>
                      <a:pt x="200" y="159"/>
                      <a:pt x="200" y="159"/>
                    </a:cubicBezTo>
                    <a:cubicBezTo>
                      <a:pt x="200" y="159"/>
                      <a:pt x="200" y="159"/>
                      <a:pt x="201" y="159"/>
                    </a:cubicBezTo>
                    <a:cubicBezTo>
                      <a:pt x="201" y="159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1" y="160"/>
                    </a:cubicBezTo>
                    <a:cubicBezTo>
                      <a:pt x="201" y="160"/>
                      <a:pt x="201" y="160"/>
                      <a:pt x="201" y="160"/>
                    </a:cubicBezTo>
                    <a:cubicBezTo>
                      <a:pt x="201" y="160"/>
                      <a:pt x="201" y="160"/>
                      <a:pt x="201" y="160"/>
                    </a:cubicBezTo>
                    <a:cubicBezTo>
                      <a:pt x="201" y="160"/>
                      <a:pt x="201" y="160"/>
                      <a:pt x="201" y="160"/>
                    </a:cubicBezTo>
                    <a:cubicBezTo>
                      <a:pt x="201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2" y="160"/>
                    </a:cubicBezTo>
                    <a:cubicBezTo>
                      <a:pt x="202" y="160"/>
                      <a:pt x="202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5" y="160"/>
                      <a:pt x="205" y="160"/>
                    </a:cubicBezTo>
                    <a:cubicBezTo>
                      <a:pt x="205" y="161"/>
                      <a:pt x="205" y="161"/>
                      <a:pt x="205" y="161"/>
                    </a:cubicBezTo>
                    <a:cubicBezTo>
                      <a:pt x="205" y="161"/>
                      <a:pt x="205" y="161"/>
                      <a:pt x="205" y="161"/>
                    </a:cubicBezTo>
                    <a:cubicBezTo>
                      <a:pt x="205" y="161"/>
                      <a:pt x="205" y="161"/>
                      <a:pt x="205" y="161"/>
                    </a:cubicBezTo>
                    <a:cubicBezTo>
                      <a:pt x="205" y="161"/>
                      <a:pt x="205" y="161"/>
                      <a:pt x="205" y="161"/>
                    </a:cubicBezTo>
                    <a:cubicBezTo>
                      <a:pt x="205" y="161"/>
                      <a:pt x="205" y="161"/>
                      <a:pt x="205" y="161"/>
                    </a:cubicBezTo>
                    <a:cubicBezTo>
                      <a:pt x="205" y="161"/>
                      <a:pt x="205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6" y="161"/>
                      <a:pt x="206" y="161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2"/>
                    </a:cubicBezTo>
                    <a:cubicBezTo>
                      <a:pt x="207" y="162"/>
                      <a:pt x="207" y="162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3"/>
                      <a:pt x="207" y="163"/>
                      <a:pt x="207" y="163"/>
                    </a:cubicBezTo>
                    <a:cubicBezTo>
                      <a:pt x="207" y="164"/>
                      <a:pt x="207" y="164"/>
                      <a:pt x="207" y="164"/>
                    </a:cubicBezTo>
                    <a:cubicBezTo>
                      <a:pt x="207" y="164"/>
                      <a:pt x="207" y="164"/>
                      <a:pt x="207" y="164"/>
                    </a:cubicBezTo>
                    <a:cubicBezTo>
                      <a:pt x="207" y="164"/>
                      <a:pt x="207" y="164"/>
                      <a:pt x="207" y="164"/>
                    </a:cubicBezTo>
                    <a:cubicBezTo>
                      <a:pt x="207" y="165"/>
                      <a:pt x="207" y="165"/>
                      <a:pt x="207" y="165"/>
                    </a:cubicBezTo>
                    <a:cubicBezTo>
                      <a:pt x="207" y="165"/>
                      <a:pt x="207" y="165"/>
                      <a:pt x="207" y="165"/>
                    </a:cubicBezTo>
                    <a:cubicBezTo>
                      <a:pt x="207" y="165"/>
                      <a:pt x="207" y="165"/>
                      <a:pt x="207" y="165"/>
                    </a:cubicBezTo>
                    <a:cubicBezTo>
                      <a:pt x="207" y="165"/>
                      <a:pt x="207" y="166"/>
                      <a:pt x="207" y="167"/>
                    </a:cubicBezTo>
                    <a:cubicBezTo>
                      <a:pt x="207" y="167"/>
                      <a:pt x="207" y="167"/>
                      <a:pt x="207" y="167"/>
                    </a:cubicBezTo>
                    <a:cubicBezTo>
                      <a:pt x="207" y="167"/>
                      <a:pt x="207" y="167"/>
                      <a:pt x="208" y="167"/>
                    </a:cubicBezTo>
                    <a:cubicBezTo>
                      <a:pt x="208" y="167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8"/>
                      <a:pt x="208" y="168"/>
                      <a:pt x="208" y="168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8" y="170"/>
                      <a:pt x="208" y="170"/>
                      <a:pt x="208" y="171"/>
                    </a:cubicBezTo>
                    <a:cubicBezTo>
                      <a:pt x="208" y="171"/>
                      <a:pt x="208" y="171"/>
                      <a:pt x="208" y="171"/>
                    </a:cubicBezTo>
                    <a:cubicBezTo>
                      <a:pt x="208" y="171"/>
                      <a:pt x="208" y="171"/>
                      <a:pt x="208" y="171"/>
                    </a:cubicBezTo>
                    <a:cubicBezTo>
                      <a:pt x="208" y="171"/>
                      <a:pt x="208" y="171"/>
                      <a:pt x="208" y="171"/>
                    </a:cubicBezTo>
                    <a:cubicBezTo>
                      <a:pt x="208" y="171"/>
                      <a:pt x="208" y="171"/>
                      <a:pt x="208" y="171"/>
                    </a:cubicBezTo>
                    <a:cubicBezTo>
                      <a:pt x="208" y="171"/>
                      <a:pt x="208" y="171"/>
                      <a:pt x="208" y="171"/>
                    </a:cubicBezTo>
                    <a:cubicBezTo>
                      <a:pt x="208" y="171"/>
                      <a:pt x="208" y="172"/>
                      <a:pt x="208" y="172"/>
                    </a:cubicBezTo>
                    <a:cubicBezTo>
                      <a:pt x="208" y="172"/>
                      <a:pt x="208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2"/>
                      <a:pt x="209" y="172"/>
                      <a:pt x="209" y="172"/>
                    </a:cubicBezTo>
                    <a:cubicBezTo>
                      <a:pt x="209" y="173"/>
                      <a:pt x="209" y="173"/>
                      <a:pt x="209" y="173"/>
                    </a:cubicBezTo>
                    <a:cubicBezTo>
                      <a:pt x="209" y="173"/>
                      <a:pt x="209" y="173"/>
                      <a:pt x="209" y="173"/>
                    </a:cubicBezTo>
                    <a:cubicBezTo>
                      <a:pt x="209" y="173"/>
                      <a:pt x="209" y="173"/>
                      <a:pt x="209" y="173"/>
                    </a:cubicBezTo>
                    <a:cubicBezTo>
                      <a:pt x="209" y="173"/>
                      <a:pt x="209" y="173"/>
                      <a:pt x="209" y="173"/>
                    </a:cubicBezTo>
                    <a:cubicBezTo>
                      <a:pt x="209" y="173"/>
                      <a:pt x="209" y="174"/>
                      <a:pt x="209" y="174"/>
                    </a:cubicBezTo>
                    <a:cubicBezTo>
                      <a:pt x="209" y="174"/>
                      <a:pt x="209" y="174"/>
                      <a:pt x="209" y="174"/>
                    </a:cubicBezTo>
                    <a:cubicBezTo>
                      <a:pt x="209" y="174"/>
                      <a:pt x="209" y="174"/>
                      <a:pt x="209" y="174"/>
                    </a:cubicBezTo>
                    <a:cubicBezTo>
                      <a:pt x="209" y="174"/>
                      <a:pt x="209" y="174"/>
                      <a:pt x="209" y="174"/>
                    </a:cubicBezTo>
                    <a:cubicBezTo>
                      <a:pt x="209" y="174"/>
                      <a:pt x="209" y="174"/>
                      <a:pt x="209" y="174"/>
                    </a:cubicBezTo>
                    <a:cubicBezTo>
                      <a:pt x="209" y="174"/>
                      <a:pt x="209" y="174"/>
                      <a:pt x="209" y="174"/>
                    </a:cubicBezTo>
                    <a:cubicBezTo>
                      <a:pt x="209" y="174"/>
                      <a:pt x="209" y="175"/>
                      <a:pt x="209" y="175"/>
                    </a:cubicBezTo>
                    <a:cubicBezTo>
                      <a:pt x="209" y="175"/>
                      <a:pt x="209" y="175"/>
                      <a:pt x="209" y="175"/>
                    </a:cubicBezTo>
                    <a:cubicBezTo>
                      <a:pt x="209" y="175"/>
                      <a:pt x="209" y="175"/>
                      <a:pt x="209" y="175"/>
                    </a:cubicBezTo>
                    <a:cubicBezTo>
                      <a:pt x="209" y="175"/>
                      <a:pt x="209" y="175"/>
                      <a:pt x="209" y="175"/>
                    </a:cubicBezTo>
                    <a:cubicBezTo>
                      <a:pt x="209" y="175"/>
                      <a:pt x="209" y="175"/>
                      <a:pt x="209" y="175"/>
                    </a:cubicBezTo>
                    <a:cubicBezTo>
                      <a:pt x="209" y="175"/>
                      <a:pt x="209" y="175"/>
                      <a:pt x="209" y="175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9" y="176"/>
                      <a:pt x="209" y="177"/>
                      <a:pt x="209" y="177"/>
                    </a:cubicBezTo>
                    <a:cubicBezTo>
                      <a:pt x="210" y="177"/>
                      <a:pt x="210" y="177"/>
                      <a:pt x="210" y="177"/>
                    </a:cubicBezTo>
                    <a:cubicBezTo>
                      <a:pt x="210" y="178"/>
                      <a:pt x="210" y="178"/>
                      <a:pt x="210" y="179"/>
                    </a:cubicBezTo>
                    <a:cubicBezTo>
                      <a:pt x="210" y="179"/>
                      <a:pt x="210" y="179"/>
                      <a:pt x="210" y="179"/>
                    </a:cubicBezTo>
                    <a:cubicBezTo>
                      <a:pt x="210" y="179"/>
                      <a:pt x="210" y="179"/>
                      <a:pt x="210" y="180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210" y="180"/>
                      <a:pt x="210" y="180"/>
                      <a:pt x="210" y="181"/>
                    </a:cubicBezTo>
                    <a:cubicBezTo>
                      <a:pt x="210" y="181"/>
                      <a:pt x="210" y="181"/>
                      <a:pt x="210" y="181"/>
                    </a:cubicBezTo>
                    <a:cubicBezTo>
                      <a:pt x="210" y="181"/>
                      <a:pt x="210" y="181"/>
                      <a:pt x="210" y="181"/>
                    </a:cubicBezTo>
                    <a:cubicBezTo>
                      <a:pt x="210" y="181"/>
                      <a:pt x="210" y="181"/>
                      <a:pt x="210" y="181"/>
                    </a:cubicBezTo>
                    <a:cubicBezTo>
                      <a:pt x="210" y="182"/>
                      <a:pt x="210" y="183"/>
                      <a:pt x="210" y="183"/>
                    </a:cubicBezTo>
                    <a:cubicBezTo>
                      <a:pt x="210" y="183"/>
                      <a:pt x="210" y="183"/>
                      <a:pt x="210" y="183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84"/>
                      <a:pt x="210" y="185"/>
                      <a:pt x="210" y="186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10" y="186"/>
                      <a:pt x="210" y="187"/>
                      <a:pt x="210" y="187"/>
                    </a:cubicBezTo>
                    <a:cubicBezTo>
                      <a:pt x="210" y="187"/>
                      <a:pt x="210" y="187"/>
                      <a:pt x="210" y="187"/>
                    </a:cubicBezTo>
                    <a:cubicBezTo>
                      <a:pt x="210" y="187"/>
                      <a:pt x="210" y="187"/>
                      <a:pt x="210" y="187"/>
                    </a:cubicBezTo>
                    <a:cubicBezTo>
                      <a:pt x="210" y="187"/>
                      <a:pt x="210" y="187"/>
                      <a:pt x="210" y="187"/>
                    </a:cubicBezTo>
                    <a:cubicBezTo>
                      <a:pt x="210" y="187"/>
                      <a:pt x="210" y="187"/>
                      <a:pt x="210" y="187"/>
                    </a:cubicBezTo>
                    <a:cubicBezTo>
                      <a:pt x="210" y="187"/>
                      <a:pt x="210" y="188"/>
                      <a:pt x="210" y="188"/>
                    </a:cubicBezTo>
                    <a:cubicBezTo>
                      <a:pt x="210" y="188"/>
                      <a:pt x="210" y="188"/>
                      <a:pt x="210" y="188"/>
                    </a:cubicBezTo>
                    <a:cubicBezTo>
                      <a:pt x="210" y="188"/>
                      <a:pt x="210" y="188"/>
                      <a:pt x="210" y="188"/>
                    </a:cubicBezTo>
                    <a:cubicBezTo>
                      <a:pt x="210" y="188"/>
                      <a:pt x="210" y="188"/>
                      <a:pt x="210" y="189"/>
                    </a:cubicBezTo>
                    <a:cubicBezTo>
                      <a:pt x="210" y="189"/>
                      <a:pt x="210" y="189"/>
                      <a:pt x="211" y="189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11" y="189"/>
                      <a:pt x="211" y="189"/>
                      <a:pt x="211" y="190"/>
                    </a:cubicBezTo>
                    <a:cubicBezTo>
                      <a:pt x="211" y="190"/>
                      <a:pt x="211" y="190"/>
                      <a:pt x="211" y="190"/>
                    </a:cubicBezTo>
                    <a:cubicBezTo>
                      <a:pt x="211" y="190"/>
                      <a:pt x="211" y="190"/>
                      <a:pt x="211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10" y="190"/>
                      <a:pt x="210" y="190"/>
                    </a:cubicBezTo>
                    <a:cubicBezTo>
                      <a:pt x="210" y="190"/>
                      <a:pt x="209" y="190"/>
                      <a:pt x="209" y="190"/>
                    </a:cubicBezTo>
                    <a:cubicBezTo>
                      <a:pt x="209" y="190"/>
                      <a:pt x="209" y="190"/>
                      <a:pt x="209" y="190"/>
                    </a:cubicBezTo>
                    <a:cubicBezTo>
                      <a:pt x="209" y="190"/>
                      <a:pt x="209" y="190"/>
                      <a:pt x="209" y="190"/>
                    </a:cubicBezTo>
                    <a:cubicBezTo>
                      <a:pt x="209" y="191"/>
                      <a:pt x="209" y="191"/>
                      <a:pt x="209" y="191"/>
                    </a:cubicBezTo>
                    <a:cubicBezTo>
                      <a:pt x="209" y="191"/>
                      <a:pt x="209" y="191"/>
                      <a:pt x="209" y="191"/>
                    </a:cubicBezTo>
                    <a:cubicBezTo>
                      <a:pt x="209" y="191"/>
                      <a:pt x="209" y="191"/>
                      <a:pt x="209" y="191"/>
                    </a:cubicBezTo>
                    <a:cubicBezTo>
                      <a:pt x="209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10" y="191"/>
                      <a:pt x="210" y="191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2"/>
                    </a:cubicBezTo>
                    <a:cubicBezTo>
                      <a:pt x="211" y="192"/>
                      <a:pt x="211" y="192"/>
                      <a:pt x="211" y="193"/>
                    </a:cubicBezTo>
                    <a:cubicBezTo>
                      <a:pt x="211" y="193"/>
                      <a:pt x="211" y="193"/>
                      <a:pt x="211" y="193"/>
                    </a:cubicBezTo>
                    <a:cubicBezTo>
                      <a:pt x="211" y="193"/>
                      <a:pt x="211" y="193"/>
                      <a:pt x="211" y="193"/>
                    </a:cubicBezTo>
                    <a:cubicBezTo>
                      <a:pt x="211" y="193"/>
                      <a:pt x="211" y="193"/>
                      <a:pt x="211" y="193"/>
                    </a:cubicBezTo>
                    <a:cubicBezTo>
                      <a:pt x="211" y="193"/>
                      <a:pt x="211" y="193"/>
                      <a:pt x="211" y="193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4"/>
                      <a:pt x="211" y="194"/>
                      <a:pt x="211" y="194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1" y="195"/>
                      <a:pt x="211" y="196"/>
                      <a:pt x="211" y="196"/>
                    </a:cubicBezTo>
                    <a:cubicBezTo>
                      <a:pt x="211" y="196"/>
                      <a:pt x="211" y="196"/>
                      <a:pt x="212" y="196"/>
                    </a:cubicBezTo>
                    <a:cubicBezTo>
                      <a:pt x="212" y="196"/>
                      <a:pt x="212" y="196"/>
                      <a:pt x="212" y="196"/>
                    </a:cubicBezTo>
                    <a:cubicBezTo>
                      <a:pt x="212" y="196"/>
                      <a:pt x="212" y="196"/>
                      <a:pt x="212" y="196"/>
                    </a:cubicBezTo>
                    <a:cubicBezTo>
                      <a:pt x="212" y="196"/>
                      <a:pt x="212" y="196"/>
                      <a:pt x="212" y="196"/>
                    </a:cubicBezTo>
                    <a:cubicBezTo>
                      <a:pt x="212" y="196"/>
                      <a:pt x="212" y="196"/>
                      <a:pt x="212" y="196"/>
                    </a:cubicBezTo>
                    <a:cubicBezTo>
                      <a:pt x="212" y="196"/>
                      <a:pt x="212" y="197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8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199"/>
                      <a:pt x="212" y="199"/>
                      <a:pt x="212" y="199"/>
                    </a:cubicBezTo>
                    <a:cubicBezTo>
                      <a:pt x="212" y="201"/>
                      <a:pt x="212" y="202"/>
                      <a:pt x="21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2" y="203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2" y="205"/>
                      <a:pt x="212" y="205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7"/>
                      <a:pt x="212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2" y="207"/>
                      <a:pt x="212" y="208"/>
                      <a:pt x="212" y="208"/>
                    </a:cubicBezTo>
                    <a:cubicBezTo>
                      <a:pt x="212" y="208"/>
                      <a:pt x="212" y="208"/>
                      <a:pt x="212" y="208"/>
                    </a:cubicBezTo>
                    <a:cubicBezTo>
                      <a:pt x="212" y="208"/>
                      <a:pt x="212" y="208"/>
                      <a:pt x="212" y="208"/>
                    </a:cubicBezTo>
                    <a:cubicBezTo>
                      <a:pt x="212" y="208"/>
                      <a:pt x="212" y="209"/>
                      <a:pt x="212" y="209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2" y="210"/>
                      <a:pt x="213" y="210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3" y="210"/>
                      <a:pt x="213" y="210"/>
                      <a:pt x="213" y="211"/>
                    </a:cubicBezTo>
                    <a:cubicBezTo>
                      <a:pt x="213" y="211"/>
                      <a:pt x="213" y="211"/>
                      <a:pt x="213" y="211"/>
                    </a:cubicBezTo>
                    <a:cubicBezTo>
                      <a:pt x="213" y="211"/>
                      <a:pt x="213" y="211"/>
                      <a:pt x="213" y="212"/>
                    </a:cubicBezTo>
                    <a:cubicBezTo>
                      <a:pt x="213" y="212"/>
                      <a:pt x="213" y="212"/>
                      <a:pt x="213" y="212"/>
                    </a:cubicBezTo>
                    <a:cubicBezTo>
                      <a:pt x="213" y="212"/>
                      <a:pt x="213" y="212"/>
                      <a:pt x="213" y="212"/>
                    </a:cubicBezTo>
                    <a:cubicBezTo>
                      <a:pt x="213" y="213"/>
                      <a:pt x="213" y="213"/>
                      <a:pt x="213" y="214"/>
                    </a:cubicBezTo>
                    <a:cubicBezTo>
                      <a:pt x="213" y="214"/>
                      <a:pt x="213" y="214"/>
                      <a:pt x="213" y="214"/>
                    </a:cubicBezTo>
                    <a:cubicBezTo>
                      <a:pt x="213" y="214"/>
                      <a:pt x="213" y="214"/>
                      <a:pt x="213" y="214"/>
                    </a:cubicBezTo>
                    <a:cubicBezTo>
                      <a:pt x="213" y="214"/>
                      <a:pt x="213" y="214"/>
                      <a:pt x="213" y="214"/>
                    </a:cubicBezTo>
                    <a:cubicBezTo>
                      <a:pt x="213" y="214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5"/>
                      <a:pt x="213" y="215"/>
                      <a:pt x="213" y="215"/>
                    </a:cubicBezTo>
                    <a:cubicBezTo>
                      <a:pt x="213" y="216"/>
                      <a:pt x="213" y="217"/>
                      <a:pt x="213" y="218"/>
                    </a:cubicBezTo>
                    <a:cubicBezTo>
                      <a:pt x="213" y="218"/>
                      <a:pt x="213" y="218"/>
                      <a:pt x="213" y="218"/>
                    </a:cubicBezTo>
                    <a:cubicBezTo>
                      <a:pt x="213" y="218"/>
                      <a:pt x="213" y="218"/>
                      <a:pt x="213" y="218"/>
                    </a:cubicBezTo>
                    <a:cubicBezTo>
                      <a:pt x="213" y="218"/>
                      <a:pt x="213" y="218"/>
                      <a:pt x="213" y="218"/>
                    </a:cubicBezTo>
                    <a:cubicBezTo>
                      <a:pt x="213" y="218"/>
                      <a:pt x="213" y="218"/>
                      <a:pt x="213" y="218"/>
                    </a:cubicBezTo>
                    <a:cubicBezTo>
                      <a:pt x="213" y="218"/>
                      <a:pt x="213" y="218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3" y="219"/>
                      <a:pt x="213" y="220"/>
                      <a:pt x="213" y="220"/>
                    </a:cubicBezTo>
                    <a:cubicBezTo>
                      <a:pt x="213" y="220"/>
                      <a:pt x="213" y="220"/>
                      <a:pt x="213" y="220"/>
                    </a:cubicBezTo>
                    <a:cubicBezTo>
                      <a:pt x="213" y="220"/>
                      <a:pt x="213" y="220"/>
                      <a:pt x="213" y="220"/>
                    </a:cubicBezTo>
                    <a:cubicBezTo>
                      <a:pt x="213" y="220"/>
                      <a:pt x="213" y="220"/>
                      <a:pt x="213" y="220"/>
                    </a:cubicBezTo>
                    <a:cubicBezTo>
                      <a:pt x="213" y="220"/>
                      <a:pt x="213" y="220"/>
                      <a:pt x="213" y="220"/>
                    </a:cubicBezTo>
                    <a:cubicBezTo>
                      <a:pt x="213" y="220"/>
                      <a:pt x="213" y="220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3" y="221"/>
                    </a:cubicBezTo>
                    <a:cubicBezTo>
                      <a:pt x="213" y="221"/>
                      <a:pt x="213" y="221"/>
                      <a:pt x="212" y="221"/>
                    </a:cubicBezTo>
                    <a:cubicBezTo>
                      <a:pt x="212" y="221"/>
                      <a:pt x="212" y="221"/>
                      <a:pt x="212" y="221"/>
                    </a:cubicBezTo>
                    <a:cubicBezTo>
                      <a:pt x="212" y="221"/>
                      <a:pt x="212" y="221"/>
                      <a:pt x="212" y="221"/>
                    </a:cubicBezTo>
                    <a:cubicBezTo>
                      <a:pt x="212" y="221"/>
                      <a:pt x="212" y="221"/>
                      <a:pt x="212" y="221"/>
                    </a:cubicBezTo>
                    <a:cubicBezTo>
                      <a:pt x="212" y="221"/>
                      <a:pt x="212" y="221"/>
                      <a:pt x="212" y="221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1" y="222"/>
                      <a:pt x="210" y="222"/>
                      <a:pt x="210" y="222"/>
                    </a:cubicBezTo>
                    <a:cubicBezTo>
                      <a:pt x="210" y="222"/>
                      <a:pt x="210" y="222"/>
                      <a:pt x="210" y="222"/>
                    </a:cubicBezTo>
                    <a:cubicBezTo>
                      <a:pt x="210" y="222"/>
                      <a:pt x="210" y="222"/>
                      <a:pt x="210" y="222"/>
                    </a:cubicBezTo>
                    <a:cubicBezTo>
                      <a:pt x="210" y="222"/>
                      <a:pt x="210" y="222"/>
                      <a:pt x="210" y="222"/>
                    </a:cubicBezTo>
                    <a:cubicBezTo>
                      <a:pt x="210" y="222"/>
                      <a:pt x="210" y="222"/>
                      <a:pt x="210" y="222"/>
                    </a:cubicBezTo>
                    <a:cubicBezTo>
                      <a:pt x="210" y="222"/>
                      <a:pt x="210" y="222"/>
                      <a:pt x="210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9" y="222"/>
                    </a:cubicBezTo>
                    <a:cubicBezTo>
                      <a:pt x="209" y="222"/>
                      <a:pt x="209" y="222"/>
                      <a:pt x="208" y="222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08" y="222"/>
                      <a:pt x="208" y="222"/>
                      <a:pt x="207" y="222"/>
                    </a:cubicBezTo>
                    <a:cubicBezTo>
                      <a:pt x="207" y="222"/>
                      <a:pt x="207" y="222"/>
                      <a:pt x="207" y="222"/>
                    </a:cubicBezTo>
                    <a:cubicBezTo>
                      <a:pt x="207" y="222"/>
                      <a:pt x="207" y="222"/>
                      <a:pt x="207" y="222"/>
                    </a:cubicBezTo>
                    <a:cubicBezTo>
                      <a:pt x="207" y="222"/>
                      <a:pt x="207" y="222"/>
                      <a:pt x="207" y="222"/>
                    </a:cubicBezTo>
                    <a:cubicBezTo>
                      <a:pt x="207" y="222"/>
                      <a:pt x="207" y="222"/>
                      <a:pt x="207" y="222"/>
                    </a:cubicBezTo>
                    <a:cubicBezTo>
                      <a:pt x="207" y="222"/>
                      <a:pt x="207" y="222"/>
                      <a:pt x="207" y="222"/>
                    </a:cubicBezTo>
                    <a:cubicBezTo>
                      <a:pt x="207" y="222"/>
                      <a:pt x="207" y="222"/>
                      <a:pt x="207" y="223"/>
                    </a:cubicBezTo>
                    <a:cubicBezTo>
                      <a:pt x="207" y="223"/>
                      <a:pt x="207" y="223"/>
                      <a:pt x="207" y="223"/>
                    </a:cubicBezTo>
                    <a:cubicBezTo>
                      <a:pt x="206" y="223"/>
                      <a:pt x="206" y="223"/>
                      <a:pt x="206" y="223"/>
                    </a:cubicBezTo>
                    <a:cubicBezTo>
                      <a:pt x="206" y="223"/>
                      <a:pt x="206" y="223"/>
                      <a:pt x="206" y="223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6" y="222"/>
                      <a:pt x="206" y="222"/>
                      <a:pt x="205" y="222"/>
                    </a:cubicBezTo>
                    <a:cubicBezTo>
                      <a:pt x="205" y="222"/>
                      <a:pt x="205" y="222"/>
                      <a:pt x="205" y="222"/>
                    </a:cubicBezTo>
                    <a:cubicBezTo>
                      <a:pt x="205" y="222"/>
                      <a:pt x="205" y="222"/>
                      <a:pt x="205" y="222"/>
                    </a:cubicBezTo>
                    <a:cubicBezTo>
                      <a:pt x="205" y="222"/>
                      <a:pt x="205" y="222"/>
                      <a:pt x="205" y="222"/>
                    </a:cubicBezTo>
                    <a:cubicBezTo>
                      <a:pt x="205" y="222"/>
                      <a:pt x="205" y="222"/>
                      <a:pt x="205" y="222"/>
                    </a:cubicBezTo>
                    <a:cubicBezTo>
                      <a:pt x="205" y="222"/>
                      <a:pt x="205" y="222"/>
                      <a:pt x="205" y="223"/>
                    </a:cubicBez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5" y="223"/>
                      <a:pt x="205" y="223"/>
                      <a:pt x="204" y="223"/>
                    </a:cubicBezTo>
                    <a:cubicBezTo>
                      <a:pt x="204" y="223"/>
                      <a:pt x="204" y="223"/>
                      <a:pt x="204" y="223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cubicBezTo>
                      <a:pt x="203" y="222"/>
                      <a:pt x="203" y="222"/>
                      <a:pt x="203" y="222"/>
                    </a:cubicBezTo>
                    <a:cubicBezTo>
                      <a:pt x="203" y="222"/>
                      <a:pt x="203" y="222"/>
                      <a:pt x="203" y="223"/>
                    </a:cubicBezTo>
                    <a:cubicBezTo>
                      <a:pt x="203" y="223"/>
                      <a:pt x="203" y="223"/>
                      <a:pt x="203" y="223"/>
                    </a:cubicBezTo>
                    <a:cubicBezTo>
                      <a:pt x="203" y="223"/>
                      <a:pt x="203" y="223"/>
                      <a:pt x="202" y="223"/>
                    </a:cubicBezTo>
                    <a:close/>
                    <a:moveTo>
                      <a:pt x="156" y="105"/>
                    </a:move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7" y="128"/>
                    </a:cubicBezTo>
                    <a:cubicBezTo>
                      <a:pt x="157" y="128"/>
                      <a:pt x="157" y="128"/>
                      <a:pt x="158" y="12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9" y="128"/>
                      <a:pt x="159" y="128"/>
                      <a:pt x="159" y="128"/>
                    </a:cubicBezTo>
                    <a:cubicBezTo>
                      <a:pt x="159" y="128"/>
                      <a:pt x="159" y="128"/>
                      <a:pt x="159" y="128"/>
                    </a:cubicBezTo>
                    <a:cubicBezTo>
                      <a:pt x="159" y="128"/>
                      <a:pt x="159" y="128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9"/>
                      <a:pt x="161" y="129"/>
                      <a:pt x="161" y="129"/>
                    </a:cubicBezTo>
                    <a:cubicBezTo>
                      <a:pt x="161" y="129"/>
                      <a:pt x="161" y="129"/>
                      <a:pt x="161" y="129"/>
                    </a:cubicBezTo>
                    <a:cubicBezTo>
                      <a:pt x="161" y="129"/>
                      <a:pt x="161" y="129"/>
                      <a:pt x="161" y="129"/>
                    </a:cubicBezTo>
                    <a:cubicBezTo>
                      <a:pt x="161" y="129"/>
                      <a:pt x="161" y="129"/>
                      <a:pt x="161" y="129"/>
                    </a:cubicBezTo>
                    <a:cubicBezTo>
                      <a:pt x="161" y="129"/>
                      <a:pt x="161" y="129"/>
                      <a:pt x="161" y="129"/>
                    </a:cubicBezTo>
                    <a:cubicBezTo>
                      <a:pt x="161" y="129"/>
                      <a:pt x="161" y="129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1" y="130"/>
                      <a:pt x="161" y="130"/>
                      <a:pt x="161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2" y="130"/>
                      <a:pt x="162" y="130"/>
                      <a:pt x="162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130"/>
                      <a:pt x="163" y="131"/>
                    </a:cubicBezTo>
                    <a:cubicBezTo>
                      <a:pt x="163" y="131"/>
                      <a:pt x="163" y="131"/>
                      <a:pt x="163" y="131"/>
                    </a:cubicBezTo>
                    <a:cubicBezTo>
                      <a:pt x="163" y="131"/>
                      <a:pt x="163" y="131"/>
                      <a:pt x="163" y="131"/>
                    </a:cubicBezTo>
                    <a:cubicBezTo>
                      <a:pt x="163" y="131"/>
                      <a:pt x="163" y="131"/>
                      <a:pt x="163" y="131"/>
                    </a:cubicBezTo>
                    <a:cubicBezTo>
                      <a:pt x="163" y="131"/>
                      <a:pt x="163" y="131"/>
                      <a:pt x="163" y="131"/>
                    </a:cubicBezTo>
                    <a:cubicBezTo>
                      <a:pt x="163" y="131"/>
                      <a:pt x="163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2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6" y="132"/>
                      <a:pt x="166" y="132"/>
                    </a:cubicBezTo>
                    <a:cubicBezTo>
                      <a:pt x="166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68" y="132"/>
                      <a:pt x="168" y="132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8" y="133"/>
                    </a:cubicBezTo>
                    <a:cubicBezTo>
                      <a:pt x="168" y="133"/>
                      <a:pt x="168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9" y="133"/>
                      <a:pt x="169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1" y="133"/>
                      <a:pt x="171" y="133"/>
                      <a:pt x="171" y="133"/>
                    </a:cubicBezTo>
                    <a:cubicBezTo>
                      <a:pt x="171" y="133"/>
                      <a:pt x="171" y="133"/>
                      <a:pt x="171" y="133"/>
                    </a:cubicBezTo>
                    <a:cubicBezTo>
                      <a:pt x="171" y="133"/>
                      <a:pt x="171" y="133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1" y="134"/>
                      <a:pt x="171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2" y="134"/>
                      <a:pt x="172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2" y="135"/>
                      <a:pt x="172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73" y="135"/>
                      <a:pt x="173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74" y="135"/>
                      <a:pt x="175" y="135"/>
                      <a:pt x="175" y="135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175" y="135"/>
                      <a:pt x="175" y="135"/>
                      <a:pt x="175" y="136"/>
                    </a:cubicBezTo>
                    <a:cubicBezTo>
                      <a:pt x="175" y="136"/>
                      <a:pt x="175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6" y="136"/>
                      <a:pt x="176" y="136"/>
                      <a:pt x="176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7" y="136"/>
                      <a:pt x="177" y="136"/>
                    </a:cubicBezTo>
                    <a:cubicBezTo>
                      <a:pt x="177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8" y="136"/>
                    </a:cubicBezTo>
                    <a:cubicBezTo>
                      <a:pt x="178" y="136"/>
                      <a:pt x="178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79" y="136"/>
                      <a:pt x="179" y="136"/>
                    </a:cubicBezTo>
                    <a:cubicBezTo>
                      <a:pt x="179" y="136"/>
                      <a:pt x="180" y="136"/>
                      <a:pt x="18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1" y="137"/>
                      <a:pt x="182" y="137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2" y="138"/>
                      <a:pt x="182" y="138"/>
                      <a:pt x="183" y="138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83" y="138"/>
                      <a:pt x="183" y="138"/>
                      <a:pt x="184" y="138"/>
                    </a:cubicBezTo>
                    <a:cubicBezTo>
                      <a:pt x="184" y="138"/>
                      <a:pt x="184" y="138"/>
                      <a:pt x="184" y="138"/>
                    </a:cubicBezTo>
                    <a:cubicBezTo>
                      <a:pt x="184" y="138"/>
                      <a:pt x="184" y="138"/>
                      <a:pt x="184" y="138"/>
                    </a:cubicBezTo>
                    <a:cubicBezTo>
                      <a:pt x="184" y="138"/>
                      <a:pt x="184" y="138"/>
                      <a:pt x="184" y="138"/>
                    </a:cubicBezTo>
                    <a:cubicBezTo>
                      <a:pt x="184" y="138"/>
                      <a:pt x="184" y="138"/>
                      <a:pt x="184" y="138"/>
                    </a:cubicBezTo>
                    <a:cubicBezTo>
                      <a:pt x="184" y="138"/>
                      <a:pt x="184" y="138"/>
                      <a:pt x="184" y="139"/>
                    </a:cubicBezTo>
                    <a:cubicBezTo>
                      <a:pt x="184" y="139"/>
                      <a:pt x="184" y="139"/>
                      <a:pt x="184" y="139"/>
                    </a:cubicBezTo>
                    <a:cubicBezTo>
                      <a:pt x="184" y="139"/>
                      <a:pt x="184" y="139"/>
                      <a:pt x="184" y="139"/>
                    </a:cubicBezTo>
                    <a:cubicBezTo>
                      <a:pt x="184" y="139"/>
                      <a:pt x="184" y="139"/>
                      <a:pt x="184" y="139"/>
                    </a:cubicBezTo>
                    <a:cubicBezTo>
                      <a:pt x="184" y="139"/>
                      <a:pt x="184" y="139"/>
                      <a:pt x="184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185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39"/>
                    </a:cubicBezTo>
                    <a:cubicBezTo>
                      <a:pt x="186" y="139"/>
                      <a:pt x="186" y="139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0"/>
                      <a:pt x="186" y="140"/>
                      <a:pt x="186" y="140"/>
                    </a:cubicBezTo>
                    <a:cubicBezTo>
                      <a:pt x="186" y="141"/>
                      <a:pt x="186" y="141"/>
                      <a:pt x="186" y="141"/>
                    </a:cubicBezTo>
                    <a:cubicBezTo>
                      <a:pt x="186" y="141"/>
                      <a:pt x="186" y="141"/>
                      <a:pt x="186" y="141"/>
                    </a:cubicBezTo>
                    <a:cubicBezTo>
                      <a:pt x="186" y="141"/>
                      <a:pt x="186" y="141"/>
                      <a:pt x="186" y="141"/>
                    </a:cubicBezTo>
                    <a:cubicBezTo>
                      <a:pt x="186" y="141"/>
                      <a:pt x="186" y="141"/>
                      <a:pt x="187" y="141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2"/>
                    </a:cubicBezTo>
                    <a:cubicBezTo>
                      <a:pt x="187" y="142"/>
                      <a:pt x="187" y="142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7" y="144"/>
                      <a:pt x="187" y="144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7" y="145"/>
                      <a:pt x="187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5"/>
                      <a:pt x="188" y="145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6"/>
                      <a:pt x="189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6"/>
                      <a:pt x="190" y="146"/>
                      <a:pt x="190" y="146"/>
                    </a:cubicBezTo>
                    <a:cubicBezTo>
                      <a:pt x="190" y="147"/>
                      <a:pt x="190" y="147"/>
                      <a:pt x="190" y="147"/>
                    </a:cubicBezTo>
                    <a:cubicBezTo>
                      <a:pt x="190" y="147"/>
                      <a:pt x="190" y="147"/>
                      <a:pt x="190" y="147"/>
                    </a:cubicBezTo>
                    <a:cubicBezTo>
                      <a:pt x="190" y="147"/>
                      <a:pt x="190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1" y="147"/>
                    </a:cubicBezTo>
                    <a:cubicBezTo>
                      <a:pt x="191" y="147"/>
                      <a:pt x="191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2" y="147"/>
                      <a:pt x="192" y="147"/>
                      <a:pt x="192" y="147"/>
                    </a:cubicBezTo>
                    <a:cubicBezTo>
                      <a:pt x="193" y="147"/>
                      <a:pt x="193" y="147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3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4" y="148"/>
                      <a:pt x="194" y="148"/>
                      <a:pt x="194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5" y="148"/>
                      <a:pt x="195" y="148"/>
                      <a:pt x="195" y="148"/>
                    </a:cubicBezTo>
                    <a:cubicBezTo>
                      <a:pt x="196" y="148"/>
                      <a:pt x="196" y="148"/>
                      <a:pt x="196" y="148"/>
                    </a:cubicBezTo>
                    <a:cubicBezTo>
                      <a:pt x="196" y="148"/>
                      <a:pt x="196" y="148"/>
                      <a:pt x="196" y="148"/>
                    </a:cubicBezTo>
                    <a:cubicBezTo>
                      <a:pt x="196" y="148"/>
                      <a:pt x="196" y="148"/>
                      <a:pt x="196" y="148"/>
                    </a:cubicBezTo>
                    <a:cubicBezTo>
                      <a:pt x="196" y="148"/>
                      <a:pt x="196" y="148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6" y="149"/>
                    </a:cubicBezTo>
                    <a:cubicBezTo>
                      <a:pt x="196" y="149"/>
                      <a:pt x="196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7" y="149"/>
                      <a:pt x="197" y="149"/>
                      <a:pt x="198" y="149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8" y="149"/>
                      <a:pt x="199" y="149"/>
                      <a:pt x="199" y="14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9" y="149"/>
                      <a:pt x="199" y="149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0" y="150"/>
                      <a:pt x="200" y="150"/>
                      <a:pt x="200" y="150"/>
                    </a:cubicBezTo>
                    <a:cubicBezTo>
                      <a:pt x="201" y="150"/>
                      <a:pt x="201" y="150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4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0"/>
                      <a:pt x="204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50"/>
                      <a:pt x="205" y="150"/>
                      <a:pt x="205" y="150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5" y="148"/>
                      <a:pt x="205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5" y="146"/>
                      <a:pt x="205" y="145"/>
                      <a:pt x="205" y="145"/>
                    </a:cubicBezTo>
                    <a:cubicBezTo>
                      <a:pt x="205" y="145"/>
                      <a:pt x="205" y="145"/>
                      <a:pt x="205" y="145"/>
                    </a:cubicBezTo>
                    <a:cubicBezTo>
                      <a:pt x="205" y="145"/>
                      <a:pt x="205" y="145"/>
                      <a:pt x="205" y="145"/>
                    </a:cubicBezTo>
                    <a:cubicBezTo>
                      <a:pt x="205" y="145"/>
                      <a:pt x="205" y="145"/>
                      <a:pt x="205" y="145"/>
                    </a:cubicBezTo>
                    <a:cubicBezTo>
                      <a:pt x="205" y="145"/>
                      <a:pt x="205" y="145"/>
                      <a:pt x="205" y="145"/>
                    </a:cubicBezTo>
                    <a:cubicBezTo>
                      <a:pt x="205" y="145"/>
                      <a:pt x="205" y="144"/>
                      <a:pt x="205" y="144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05" y="142"/>
                      <a:pt x="205" y="142"/>
                      <a:pt x="205" y="141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05" y="140"/>
                      <a:pt x="205" y="140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9"/>
                      <a:pt x="205" y="139"/>
                      <a:pt x="205" y="139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4" y="137"/>
                      <a:pt x="204" y="136"/>
                      <a:pt x="204" y="136"/>
                    </a:cubicBezTo>
                    <a:cubicBezTo>
                      <a:pt x="204" y="136"/>
                      <a:pt x="204" y="136"/>
                      <a:pt x="204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04" y="134"/>
                      <a:pt x="204" y="134"/>
                      <a:pt x="204" y="134"/>
                    </a:cubicBezTo>
                    <a:cubicBezTo>
                      <a:pt x="204" y="134"/>
                      <a:pt x="204" y="134"/>
                      <a:pt x="204" y="134"/>
                    </a:cubicBezTo>
                    <a:cubicBezTo>
                      <a:pt x="204" y="134"/>
                      <a:pt x="204" y="134"/>
                      <a:pt x="204" y="134"/>
                    </a:cubicBezTo>
                    <a:cubicBezTo>
                      <a:pt x="204" y="134"/>
                      <a:pt x="204" y="134"/>
                      <a:pt x="204" y="134"/>
                    </a:cubicBezTo>
                    <a:cubicBezTo>
                      <a:pt x="204" y="133"/>
                      <a:pt x="204" y="132"/>
                      <a:pt x="204" y="132"/>
                    </a:cubicBezTo>
                    <a:cubicBezTo>
                      <a:pt x="204" y="132"/>
                      <a:pt x="204" y="132"/>
                      <a:pt x="204" y="132"/>
                    </a:cubicBezTo>
                    <a:cubicBezTo>
                      <a:pt x="204" y="132"/>
                      <a:pt x="204" y="132"/>
                      <a:pt x="204" y="132"/>
                    </a:cubicBezTo>
                    <a:cubicBezTo>
                      <a:pt x="204" y="131"/>
                      <a:pt x="204" y="131"/>
                      <a:pt x="204" y="131"/>
                    </a:cubicBezTo>
                    <a:cubicBezTo>
                      <a:pt x="204" y="131"/>
                      <a:pt x="204" y="131"/>
                      <a:pt x="204" y="131"/>
                    </a:cubicBezTo>
                    <a:cubicBezTo>
                      <a:pt x="204" y="131"/>
                      <a:pt x="204" y="131"/>
                      <a:pt x="204" y="13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4" y="128"/>
                      <a:pt x="204" y="128"/>
                      <a:pt x="204" y="128"/>
                    </a:cubicBezTo>
                    <a:cubicBezTo>
                      <a:pt x="204" y="128"/>
                      <a:pt x="204" y="128"/>
                      <a:pt x="204" y="128"/>
                    </a:cubicBezTo>
                    <a:cubicBezTo>
                      <a:pt x="204" y="128"/>
                      <a:pt x="204" y="128"/>
                      <a:pt x="204" y="128"/>
                    </a:cubicBezTo>
                    <a:cubicBezTo>
                      <a:pt x="204" y="128"/>
                      <a:pt x="204" y="128"/>
                      <a:pt x="204" y="128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3" y="124"/>
                      <a:pt x="203" y="124"/>
                      <a:pt x="203" y="124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4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2" y="123"/>
                      <a:pt x="202" y="123"/>
                      <a:pt x="202" y="123"/>
                    </a:cubicBezTo>
                    <a:cubicBezTo>
                      <a:pt x="201" y="123"/>
                      <a:pt x="201" y="123"/>
                      <a:pt x="201" y="123"/>
                    </a:cubicBezTo>
                    <a:cubicBezTo>
                      <a:pt x="201" y="123"/>
                      <a:pt x="201" y="123"/>
                      <a:pt x="201" y="123"/>
                    </a:cubicBezTo>
                    <a:cubicBezTo>
                      <a:pt x="201" y="123"/>
                      <a:pt x="201" y="123"/>
                      <a:pt x="201" y="123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1" y="122"/>
                      <a:pt x="201" y="122"/>
                      <a:pt x="201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199" y="121"/>
                      <a:pt x="199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7" y="121"/>
                      <a:pt x="197" y="121"/>
                      <a:pt x="197" y="121"/>
                    </a:cubicBezTo>
                    <a:cubicBezTo>
                      <a:pt x="197" y="121"/>
                      <a:pt x="197" y="121"/>
                      <a:pt x="197" y="121"/>
                    </a:cubicBezTo>
                    <a:cubicBezTo>
                      <a:pt x="197" y="121"/>
                      <a:pt x="197" y="121"/>
                      <a:pt x="197" y="121"/>
                    </a:cubicBezTo>
                    <a:cubicBezTo>
                      <a:pt x="197" y="121"/>
                      <a:pt x="197" y="121"/>
                      <a:pt x="197" y="121"/>
                    </a:cubicBezTo>
                    <a:cubicBezTo>
                      <a:pt x="197" y="121"/>
                      <a:pt x="197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1"/>
                      <a:pt x="196" y="121"/>
                      <a:pt x="196" y="121"/>
                    </a:cubicBezTo>
                    <a:cubicBezTo>
                      <a:pt x="196" y="120"/>
                      <a:pt x="196" y="120"/>
                      <a:pt x="196" y="120"/>
                    </a:cubicBezTo>
                    <a:cubicBezTo>
                      <a:pt x="196" y="120"/>
                      <a:pt x="196" y="120"/>
                      <a:pt x="196" y="120"/>
                    </a:cubicBezTo>
                    <a:cubicBezTo>
                      <a:pt x="196" y="120"/>
                      <a:pt x="196" y="120"/>
                      <a:pt x="196" y="120"/>
                    </a:cubicBezTo>
                    <a:cubicBezTo>
                      <a:pt x="196" y="120"/>
                      <a:pt x="196" y="120"/>
                      <a:pt x="196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20"/>
                      <a:pt x="193" y="120"/>
                      <a:pt x="193" y="120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3" y="119"/>
                      <a:pt x="193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9" y="118"/>
                    </a:cubicBezTo>
                    <a:cubicBezTo>
                      <a:pt x="189" y="118"/>
                      <a:pt x="189" y="118"/>
                      <a:pt x="188" y="118"/>
                    </a:cubicBezTo>
                    <a:cubicBezTo>
                      <a:pt x="188" y="118"/>
                      <a:pt x="188" y="118"/>
                      <a:pt x="188" y="118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8" y="117"/>
                      <a:pt x="188" y="117"/>
                      <a:pt x="188" y="117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6" y="117"/>
                    </a:cubicBezTo>
                    <a:cubicBezTo>
                      <a:pt x="186" y="117"/>
                      <a:pt x="186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6"/>
                      <a:pt x="185" y="116"/>
                      <a:pt x="185" y="116"/>
                    </a:cubicBezTo>
                    <a:cubicBezTo>
                      <a:pt x="185" y="116"/>
                      <a:pt x="185" y="116"/>
                      <a:pt x="185" y="116"/>
                    </a:cubicBezTo>
                    <a:cubicBezTo>
                      <a:pt x="185" y="116"/>
                      <a:pt x="185" y="116"/>
                      <a:pt x="185" y="116"/>
                    </a:cubicBezTo>
                    <a:cubicBezTo>
                      <a:pt x="185" y="116"/>
                      <a:pt x="185" y="116"/>
                      <a:pt x="185" y="116"/>
                    </a:cubicBezTo>
                    <a:cubicBezTo>
                      <a:pt x="185" y="116"/>
                      <a:pt x="185" y="116"/>
                      <a:pt x="185" y="116"/>
                    </a:cubicBezTo>
                    <a:cubicBezTo>
                      <a:pt x="184" y="116"/>
                      <a:pt x="184" y="116"/>
                      <a:pt x="184" y="116"/>
                    </a:cubicBezTo>
                    <a:cubicBezTo>
                      <a:pt x="184" y="116"/>
                      <a:pt x="184" y="116"/>
                      <a:pt x="184" y="116"/>
                    </a:cubicBezTo>
                    <a:cubicBezTo>
                      <a:pt x="184" y="116"/>
                      <a:pt x="184" y="116"/>
                      <a:pt x="184" y="116"/>
                    </a:cubicBezTo>
                    <a:cubicBezTo>
                      <a:pt x="184" y="116"/>
                      <a:pt x="184" y="116"/>
                      <a:pt x="184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2" y="116"/>
                      <a:pt x="182" y="116"/>
                      <a:pt x="182" y="116"/>
                    </a:cubicBezTo>
                    <a:cubicBezTo>
                      <a:pt x="182" y="116"/>
                      <a:pt x="182" y="116"/>
                      <a:pt x="182" y="116"/>
                    </a:cubicBezTo>
                    <a:cubicBezTo>
                      <a:pt x="182" y="116"/>
                      <a:pt x="182" y="116"/>
                      <a:pt x="182" y="116"/>
                    </a:cubicBezTo>
                    <a:cubicBezTo>
                      <a:pt x="182" y="116"/>
                      <a:pt x="182" y="116"/>
                      <a:pt x="182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5"/>
                      <a:pt x="181" y="115"/>
                      <a:pt x="181" y="115"/>
                    </a:cubicBezTo>
                    <a:cubicBezTo>
                      <a:pt x="181" y="115"/>
                      <a:pt x="181" y="115"/>
                      <a:pt x="181" y="115"/>
                    </a:cubicBezTo>
                    <a:cubicBezTo>
                      <a:pt x="181" y="115"/>
                      <a:pt x="181" y="115"/>
                      <a:pt x="181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80" y="115"/>
                    </a:cubicBezTo>
                    <a:cubicBezTo>
                      <a:pt x="180" y="115"/>
                      <a:pt x="180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9" y="115"/>
                    </a:cubicBezTo>
                    <a:cubicBezTo>
                      <a:pt x="179" y="115"/>
                      <a:pt x="179" y="115"/>
                      <a:pt x="178" y="115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7" y="114"/>
                      <a:pt x="177" y="114"/>
                    </a:cubicBezTo>
                    <a:cubicBezTo>
                      <a:pt x="177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4"/>
                      <a:pt x="176" y="114"/>
                      <a:pt x="176" y="114"/>
                    </a:cubicBezTo>
                    <a:cubicBezTo>
                      <a:pt x="176" y="113"/>
                      <a:pt x="176" y="113"/>
                      <a:pt x="176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5" y="113"/>
                    </a:cubicBezTo>
                    <a:cubicBezTo>
                      <a:pt x="175" y="113"/>
                      <a:pt x="175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4" y="113"/>
                      <a:pt x="174" y="113"/>
                      <a:pt x="174" y="11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2"/>
                      <a:pt x="172" y="112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8" y="111"/>
                      <a:pt x="168" y="111"/>
                      <a:pt x="168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67" y="110"/>
                      <a:pt x="167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4" y="109"/>
                      <a:pt x="164" y="109"/>
                      <a:pt x="164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2" y="108"/>
                      <a:pt x="162" y="108"/>
                      <a:pt x="162" y="108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0" y="107"/>
                      <a:pt x="159" y="107"/>
                      <a:pt x="159" y="107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9" y="107"/>
                      <a:pt x="159" y="107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8" y="106"/>
                      <a:pt x="158" y="106"/>
                      <a:pt x="158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lose/>
                    <a:moveTo>
                      <a:pt x="156" y="88"/>
                    </a:move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1"/>
                      <a:pt x="157" y="61"/>
                      <a:pt x="157" y="62"/>
                    </a:cubicBezTo>
                    <a:cubicBezTo>
                      <a:pt x="157" y="62"/>
                      <a:pt x="157" y="62"/>
                      <a:pt x="157" y="62"/>
                    </a:cubicBezTo>
                    <a:cubicBezTo>
                      <a:pt x="157" y="62"/>
                      <a:pt x="157" y="62"/>
                      <a:pt x="157" y="62"/>
                    </a:cubicBezTo>
                    <a:cubicBezTo>
                      <a:pt x="157" y="62"/>
                      <a:pt x="157" y="62"/>
                      <a:pt x="157" y="62"/>
                    </a:cubicBezTo>
                    <a:cubicBezTo>
                      <a:pt x="157" y="62"/>
                      <a:pt x="157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8" y="62"/>
                      <a:pt x="158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2"/>
                    </a:cubicBezTo>
                    <a:cubicBezTo>
                      <a:pt x="159" y="62"/>
                      <a:pt x="159" y="62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61" y="63"/>
                      <a:pt x="161" y="63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4"/>
                      <a:pt x="161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4" y="65"/>
                      <a:pt x="165" y="65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6"/>
                      <a:pt x="165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66"/>
                      <a:pt x="166" y="66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68" y="68"/>
                      <a:pt x="168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9" y="68"/>
                      <a:pt x="169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9"/>
                      <a:pt x="173" y="69"/>
                      <a:pt x="173" y="70"/>
                    </a:cubicBezTo>
                    <a:cubicBezTo>
                      <a:pt x="173" y="70"/>
                      <a:pt x="173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5" y="70"/>
                      <a:pt x="175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71"/>
                      <a:pt x="178" y="71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8" y="72"/>
                      <a:pt x="178" y="72"/>
                      <a:pt x="178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2" y="72"/>
                      <a:pt x="182" y="72"/>
                      <a:pt x="182" y="73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82" y="73"/>
                      <a:pt x="182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3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73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4"/>
                    </a:cubicBezTo>
                    <a:cubicBezTo>
                      <a:pt x="186" y="74"/>
                      <a:pt x="186" y="74"/>
                      <a:pt x="187" y="74"/>
                    </a:cubicBezTo>
                    <a:cubicBezTo>
                      <a:pt x="187" y="74"/>
                      <a:pt x="187" y="74"/>
                      <a:pt x="187" y="74"/>
                    </a:cubicBezTo>
                    <a:cubicBezTo>
                      <a:pt x="187" y="74"/>
                      <a:pt x="187" y="74"/>
                      <a:pt x="187" y="74"/>
                    </a:cubicBezTo>
                    <a:cubicBezTo>
                      <a:pt x="187" y="74"/>
                      <a:pt x="187" y="74"/>
                      <a:pt x="187" y="74"/>
                    </a:cubicBezTo>
                    <a:cubicBezTo>
                      <a:pt x="187" y="74"/>
                      <a:pt x="187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91" y="75"/>
                      <a:pt x="191" y="75"/>
                      <a:pt x="192" y="75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3" y="75"/>
                      <a:pt x="193" y="75"/>
                      <a:pt x="194" y="75"/>
                    </a:cubicBezTo>
                    <a:cubicBezTo>
                      <a:pt x="194" y="75"/>
                      <a:pt x="194" y="75"/>
                      <a:pt x="194" y="75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94" y="76"/>
                      <a:pt x="194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5" y="76"/>
                      <a:pt x="195" y="76"/>
                      <a:pt x="195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77"/>
                      <a:pt x="196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77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7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80"/>
                      <a:pt x="198" y="80"/>
                    </a:cubicBezTo>
                    <a:cubicBezTo>
                      <a:pt x="198" y="80"/>
                      <a:pt x="198" y="80"/>
                      <a:pt x="198" y="80"/>
                    </a:cubicBezTo>
                    <a:cubicBezTo>
                      <a:pt x="198" y="81"/>
                      <a:pt x="198" y="81"/>
                      <a:pt x="198" y="82"/>
                    </a:cubicBezTo>
                    <a:cubicBezTo>
                      <a:pt x="198" y="82"/>
                      <a:pt x="198" y="82"/>
                      <a:pt x="198" y="82"/>
                    </a:cubicBezTo>
                    <a:cubicBezTo>
                      <a:pt x="198" y="82"/>
                      <a:pt x="198" y="82"/>
                      <a:pt x="198" y="83"/>
                    </a:cubicBezTo>
                    <a:cubicBezTo>
                      <a:pt x="198" y="83"/>
                      <a:pt x="198" y="83"/>
                      <a:pt x="198" y="83"/>
                    </a:cubicBezTo>
                    <a:cubicBezTo>
                      <a:pt x="198" y="83"/>
                      <a:pt x="198" y="83"/>
                      <a:pt x="198" y="84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8" y="85"/>
                      <a:pt x="198" y="85"/>
                      <a:pt x="198" y="85"/>
                    </a:cubicBezTo>
                    <a:cubicBezTo>
                      <a:pt x="198" y="85"/>
                      <a:pt x="198" y="85"/>
                      <a:pt x="198" y="85"/>
                    </a:cubicBezTo>
                    <a:cubicBezTo>
                      <a:pt x="199" y="85"/>
                      <a:pt x="199" y="85"/>
                      <a:pt x="199" y="85"/>
                    </a:cubicBezTo>
                    <a:cubicBezTo>
                      <a:pt x="199" y="85"/>
                      <a:pt x="199" y="85"/>
                      <a:pt x="199" y="85"/>
                    </a:cubicBezTo>
                    <a:cubicBezTo>
                      <a:pt x="199" y="85"/>
                      <a:pt x="199" y="85"/>
                      <a:pt x="199" y="85"/>
                    </a:cubicBezTo>
                    <a:cubicBezTo>
                      <a:pt x="199" y="85"/>
                      <a:pt x="199" y="85"/>
                      <a:pt x="199" y="85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6"/>
                    </a:cubicBezTo>
                    <a:cubicBezTo>
                      <a:pt x="199" y="86"/>
                      <a:pt x="199" y="86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199" y="88"/>
                    </a:cubicBezTo>
                    <a:cubicBezTo>
                      <a:pt x="199" y="88"/>
                      <a:pt x="199" y="88"/>
                      <a:pt x="200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89"/>
                      <a:pt x="200" y="89"/>
                      <a:pt x="200" y="89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1"/>
                      <a:pt x="200" y="91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92"/>
                      <a:pt x="199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0" y="93"/>
                      <a:pt x="200" y="93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200" y="94"/>
                      <a:pt x="200" y="95"/>
                      <a:pt x="200" y="9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0" y="95"/>
                      <a:pt x="200" y="95"/>
                      <a:pt x="201" y="95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201" y="95"/>
                      <a:pt x="201" y="95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7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201" y="97"/>
                      <a:pt x="201" y="97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9"/>
                      <a:pt x="201" y="99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1" y="99"/>
                      <a:pt x="201" y="100"/>
                      <a:pt x="201" y="100"/>
                    </a:cubicBezTo>
                    <a:cubicBezTo>
                      <a:pt x="201" y="100"/>
                      <a:pt x="201" y="100"/>
                      <a:pt x="201" y="100"/>
                    </a:cubicBezTo>
                    <a:cubicBezTo>
                      <a:pt x="201" y="100"/>
                      <a:pt x="201" y="100"/>
                      <a:pt x="201" y="100"/>
                    </a:cubicBezTo>
                    <a:cubicBezTo>
                      <a:pt x="201" y="100"/>
                      <a:pt x="201" y="100"/>
                      <a:pt x="201" y="100"/>
                    </a:cubicBezTo>
                    <a:cubicBezTo>
                      <a:pt x="201" y="101"/>
                      <a:pt x="201" y="101"/>
                      <a:pt x="201" y="101"/>
                    </a:cubicBezTo>
                    <a:cubicBezTo>
                      <a:pt x="201" y="101"/>
                      <a:pt x="201" y="101"/>
                      <a:pt x="201" y="101"/>
                    </a:cubicBezTo>
                    <a:cubicBezTo>
                      <a:pt x="201" y="101"/>
                      <a:pt x="201" y="101"/>
                      <a:pt x="201" y="101"/>
                    </a:cubicBezTo>
                    <a:cubicBezTo>
                      <a:pt x="201" y="101"/>
                      <a:pt x="201" y="101"/>
                      <a:pt x="201" y="101"/>
                    </a:cubicBezTo>
                    <a:cubicBezTo>
                      <a:pt x="201" y="101"/>
                      <a:pt x="201" y="102"/>
                      <a:pt x="201" y="102"/>
                    </a:cubicBezTo>
                    <a:cubicBezTo>
                      <a:pt x="201" y="102"/>
                      <a:pt x="201" y="102"/>
                      <a:pt x="201" y="102"/>
                    </a:cubicBezTo>
                    <a:cubicBezTo>
                      <a:pt x="201" y="102"/>
                      <a:pt x="201" y="102"/>
                      <a:pt x="202" y="102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02" y="102"/>
                      <a:pt x="202" y="103"/>
                      <a:pt x="202" y="103"/>
                    </a:cubicBezTo>
                    <a:cubicBezTo>
                      <a:pt x="202" y="103"/>
                      <a:pt x="202" y="103"/>
                      <a:pt x="202" y="103"/>
                    </a:cubicBezTo>
                    <a:cubicBezTo>
                      <a:pt x="202" y="103"/>
                      <a:pt x="202" y="103"/>
                      <a:pt x="202" y="103"/>
                    </a:cubicBezTo>
                    <a:cubicBezTo>
                      <a:pt x="202" y="103"/>
                      <a:pt x="202" y="103"/>
                      <a:pt x="202" y="103"/>
                    </a:cubicBezTo>
                    <a:cubicBezTo>
                      <a:pt x="202" y="103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4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5"/>
                    </a:cubicBezTo>
                    <a:cubicBezTo>
                      <a:pt x="201" y="105"/>
                      <a:pt x="201" y="105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6"/>
                    </a:cubicBezTo>
                    <a:cubicBezTo>
                      <a:pt x="201" y="106"/>
                      <a:pt x="201" y="106"/>
                      <a:pt x="201" y="107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201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6"/>
                      <a:pt x="197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94" y="105"/>
                      <a:pt x="194" y="105"/>
                      <a:pt x="194" y="105"/>
                    </a:cubicBezTo>
                    <a:cubicBezTo>
                      <a:pt x="194" y="105"/>
                      <a:pt x="194" y="105"/>
                      <a:pt x="193" y="10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193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2" y="105"/>
                      <a:pt x="192" y="105"/>
                      <a:pt x="192" y="105"/>
                    </a:cubicBezTo>
                    <a:cubicBezTo>
                      <a:pt x="191" y="105"/>
                      <a:pt x="191" y="105"/>
                      <a:pt x="191" y="105"/>
                    </a:cubicBezTo>
                    <a:cubicBezTo>
                      <a:pt x="191" y="105"/>
                      <a:pt x="191" y="105"/>
                      <a:pt x="191" y="105"/>
                    </a:cubicBezTo>
                    <a:cubicBezTo>
                      <a:pt x="191" y="105"/>
                      <a:pt x="191" y="105"/>
                      <a:pt x="191" y="105"/>
                    </a:cubicBezTo>
                    <a:cubicBezTo>
                      <a:pt x="191" y="105"/>
                      <a:pt x="191" y="105"/>
                      <a:pt x="191" y="105"/>
                    </a:cubicBezTo>
                    <a:cubicBezTo>
                      <a:pt x="191" y="104"/>
                      <a:pt x="191" y="104"/>
                      <a:pt x="191" y="104"/>
                    </a:cubicBezTo>
                    <a:cubicBezTo>
                      <a:pt x="191" y="104"/>
                      <a:pt x="191" y="104"/>
                      <a:pt x="191" y="104"/>
                    </a:cubicBezTo>
                    <a:cubicBezTo>
                      <a:pt x="191" y="104"/>
                      <a:pt x="191" y="104"/>
                      <a:pt x="191" y="104"/>
                    </a:cubicBezTo>
                    <a:cubicBezTo>
                      <a:pt x="191" y="104"/>
                      <a:pt x="191" y="104"/>
                      <a:pt x="191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5" y="102"/>
                      <a:pt x="185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4" y="102"/>
                      <a:pt x="184" y="102"/>
                      <a:pt x="183" y="102"/>
                    </a:cubicBezTo>
                    <a:cubicBezTo>
                      <a:pt x="183" y="102"/>
                      <a:pt x="183" y="102"/>
                      <a:pt x="183" y="102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0"/>
                      <a:pt x="180" y="100"/>
                      <a:pt x="180" y="100"/>
                    </a:cubicBezTo>
                    <a:cubicBezTo>
                      <a:pt x="180" y="100"/>
                      <a:pt x="180" y="100"/>
                      <a:pt x="180" y="100"/>
                    </a:cubicBezTo>
                    <a:cubicBezTo>
                      <a:pt x="180" y="100"/>
                      <a:pt x="180" y="100"/>
                      <a:pt x="180" y="100"/>
                    </a:cubicBezTo>
                    <a:cubicBezTo>
                      <a:pt x="180" y="100"/>
                      <a:pt x="180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9"/>
                      <a:pt x="175" y="99"/>
                      <a:pt x="175" y="99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3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9" y="96"/>
                      <a:pt x="169" y="96"/>
                      <a:pt x="169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7" y="95"/>
                      <a:pt x="167" y="95"/>
                      <a:pt x="167" y="95"/>
                    </a:cubicBezTo>
                    <a:cubicBezTo>
                      <a:pt x="167" y="95"/>
                      <a:pt x="167" y="95"/>
                      <a:pt x="167" y="95"/>
                    </a:cubicBezTo>
                    <a:cubicBezTo>
                      <a:pt x="167" y="95"/>
                      <a:pt x="167" y="95"/>
                      <a:pt x="167" y="95"/>
                    </a:cubicBezTo>
                    <a:cubicBezTo>
                      <a:pt x="167" y="95"/>
                      <a:pt x="167" y="95"/>
                      <a:pt x="167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5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4" y="93"/>
                      <a:pt x="164" y="93"/>
                      <a:pt x="164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3" y="92"/>
                      <a:pt x="163" y="92"/>
                      <a:pt x="163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2"/>
                      <a:pt x="162" y="92"/>
                      <a:pt x="162" y="92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6" y="89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lose/>
                    <a:moveTo>
                      <a:pt x="156" y="46"/>
                    </a:move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6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58" y="27"/>
                      <a:pt x="158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28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1" y="28"/>
                      <a:pt x="161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3" y="28"/>
                    </a:cubicBezTo>
                    <a:cubicBezTo>
                      <a:pt x="163" y="28"/>
                      <a:pt x="163" y="28"/>
                      <a:pt x="163" y="29"/>
                    </a:cubicBezTo>
                    <a:cubicBezTo>
                      <a:pt x="163" y="29"/>
                      <a:pt x="163" y="29"/>
                      <a:pt x="163" y="29"/>
                    </a:cubicBezTo>
                    <a:cubicBezTo>
                      <a:pt x="163" y="29"/>
                      <a:pt x="163" y="29"/>
                      <a:pt x="163" y="29"/>
                    </a:cubicBezTo>
                    <a:cubicBezTo>
                      <a:pt x="163" y="29"/>
                      <a:pt x="163" y="29"/>
                      <a:pt x="163" y="29"/>
                    </a:cubicBezTo>
                    <a:cubicBezTo>
                      <a:pt x="163" y="29"/>
                      <a:pt x="163" y="29"/>
                      <a:pt x="163" y="29"/>
                    </a:cubicBezTo>
                    <a:cubicBezTo>
                      <a:pt x="164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6" y="29"/>
                      <a:pt x="166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67" y="29"/>
                      <a:pt x="167" y="29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67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9" y="30"/>
                      <a:pt x="170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2" y="30"/>
                    </a:cubicBezTo>
                    <a:cubicBezTo>
                      <a:pt x="172" y="30"/>
                      <a:pt x="172" y="30"/>
                      <a:pt x="172" y="30"/>
                    </a:cubicBezTo>
                    <a:cubicBezTo>
                      <a:pt x="172" y="30"/>
                      <a:pt x="172" y="30"/>
                      <a:pt x="173" y="30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3" y="30"/>
                      <a:pt x="173" y="30"/>
                      <a:pt x="174" y="30"/>
                    </a:cubicBezTo>
                    <a:cubicBezTo>
                      <a:pt x="174" y="30"/>
                      <a:pt x="174" y="30"/>
                      <a:pt x="174" y="30"/>
                    </a:cubicBezTo>
                    <a:cubicBezTo>
                      <a:pt x="174" y="30"/>
                      <a:pt x="174" y="30"/>
                      <a:pt x="174" y="30"/>
                    </a:cubicBezTo>
                    <a:cubicBezTo>
                      <a:pt x="174" y="30"/>
                      <a:pt x="174" y="30"/>
                      <a:pt x="175" y="30"/>
                    </a:cubicBezTo>
                    <a:cubicBezTo>
                      <a:pt x="175" y="30"/>
                      <a:pt x="175" y="30"/>
                      <a:pt x="175" y="30"/>
                    </a:cubicBezTo>
                    <a:cubicBezTo>
                      <a:pt x="175" y="30"/>
                      <a:pt x="175" y="30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7" y="31"/>
                      <a:pt x="177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80" y="31"/>
                      <a:pt x="181" y="31"/>
                      <a:pt x="182" y="31"/>
                    </a:cubicBezTo>
                    <a:cubicBezTo>
                      <a:pt x="182" y="31"/>
                      <a:pt x="182" y="31"/>
                      <a:pt x="182" y="31"/>
                    </a:cubicBezTo>
                    <a:cubicBezTo>
                      <a:pt x="182" y="31"/>
                      <a:pt x="182" y="31"/>
                      <a:pt x="182" y="31"/>
                    </a:cubicBezTo>
                    <a:cubicBezTo>
                      <a:pt x="182" y="31"/>
                      <a:pt x="182" y="31"/>
                      <a:pt x="182" y="31"/>
                    </a:cubicBezTo>
                    <a:cubicBezTo>
                      <a:pt x="182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4" y="31"/>
                      <a:pt x="184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6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6" y="31"/>
                      <a:pt x="187" y="31"/>
                      <a:pt x="187" y="31"/>
                    </a:cubicBezTo>
                    <a:cubicBezTo>
                      <a:pt x="187" y="31"/>
                      <a:pt x="187" y="31"/>
                      <a:pt x="187" y="31"/>
                    </a:cubicBezTo>
                    <a:cubicBezTo>
                      <a:pt x="187" y="31"/>
                      <a:pt x="187" y="31"/>
                      <a:pt x="187" y="31"/>
                    </a:cubicBezTo>
                    <a:cubicBezTo>
                      <a:pt x="187" y="31"/>
                      <a:pt x="187" y="31"/>
                      <a:pt x="187" y="31"/>
                    </a:cubicBezTo>
                    <a:cubicBezTo>
                      <a:pt x="187" y="31"/>
                      <a:pt x="187" y="31"/>
                      <a:pt x="187" y="32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87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8" y="32"/>
                    </a:cubicBezTo>
                    <a:cubicBezTo>
                      <a:pt x="188" y="32"/>
                      <a:pt x="188" y="32"/>
                      <a:pt x="189" y="32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89" y="32"/>
                      <a:pt x="189" y="32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89" y="33"/>
                    </a:cubicBezTo>
                    <a:cubicBezTo>
                      <a:pt x="189" y="33"/>
                      <a:pt x="189" y="33"/>
                      <a:pt x="190" y="33"/>
                    </a:cubicBezTo>
                    <a:cubicBezTo>
                      <a:pt x="190" y="33"/>
                      <a:pt x="190" y="33"/>
                      <a:pt x="190" y="33"/>
                    </a:cubicBezTo>
                    <a:cubicBezTo>
                      <a:pt x="190" y="33"/>
                      <a:pt x="190" y="33"/>
                      <a:pt x="190" y="33"/>
                    </a:cubicBezTo>
                    <a:cubicBezTo>
                      <a:pt x="190" y="33"/>
                      <a:pt x="190" y="33"/>
                      <a:pt x="190" y="33"/>
                    </a:cubicBezTo>
                    <a:cubicBezTo>
                      <a:pt x="190" y="33"/>
                      <a:pt x="190" y="33"/>
                      <a:pt x="190" y="33"/>
                    </a:cubicBezTo>
                    <a:cubicBezTo>
                      <a:pt x="190" y="33"/>
                      <a:pt x="190" y="33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6"/>
                      <a:pt x="190" y="36"/>
                      <a:pt x="190" y="37"/>
                    </a:cubicBezTo>
                    <a:cubicBezTo>
                      <a:pt x="190" y="37"/>
                      <a:pt x="190" y="37"/>
                      <a:pt x="190" y="37"/>
                    </a:cubicBezTo>
                    <a:cubicBezTo>
                      <a:pt x="190" y="37"/>
                      <a:pt x="190" y="37"/>
                      <a:pt x="190" y="37"/>
                    </a:cubicBezTo>
                    <a:cubicBezTo>
                      <a:pt x="190" y="37"/>
                      <a:pt x="190" y="37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1" y="38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2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1" y="42"/>
                      <a:pt x="191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3"/>
                      <a:pt x="192" y="43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92" y="45"/>
                      <a:pt x="192" y="45"/>
                      <a:pt x="192" y="46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2" y="46"/>
                      <a:pt x="192" y="47"/>
                      <a:pt x="192" y="47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192" y="47"/>
                      <a:pt x="192" y="48"/>
                      <a:pt x="192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48"/>
                      <a:pt x="193" y="48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1"/>
                      <a:pt x="193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4" y="51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2"/>
                      <a:pt x="194" y="52"/>
                    </a:cubicBezTo>
                    <a:cubicBezTo>
                      <a:pt x="194" y="52"/>
                      <a:pt x="194" y="53"/>
                      <a:pt x="194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3"/>
                      <a:pt x="193" y="53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2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4"/>
                      <a:pt x="192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0" y="54"/>
                    </a:cubicBezTo>
                    <a:cubicBezTo>
                      <a:pt x="190" y="54"/>
                      <a:pt x="190" y="54"/>
                      <a:pt x="190" y="54"/>
                    </a:cubicBezTo>
                    <a:cubicBezTo>
                      <a:pt x="190" y="54"/>
                      <a:pt x="190" y="54"/>
                      <a:pt x="190" y="54"/>
                    </a:cubicBezTo>
                    <a:cubicBezTo>
                      <a:pt x="190" y="54"/>
                      <a:pt x="189" y="54"/>
                      <a:pt x="188" y="54"/>
                    </a:cubicBezTo>
                    <a:cubicBezTo>
                      <a:pt x="188" y="54"/>
                      <a:pt x="188" y="54"/>
                      <a:pt x="188" y="54"/>
                    </a:cubicBezTo>
                    <a:cubicBezTo>
                      <a:pt x="188" y="54"/>
                      <a:pt x="188" y="54"/>
                      <a:pt x="188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7" y="54"/>
                      <a:pt x="187" y="54"/>
                      <a:pt x="187" y="54"/>
                    </a:cubicBezTo>
                    <a:cubicBezTo>
                      <a:pt x="186" y="54"/>
                      <a:pt x="185" y="54"/>
                      <a:pt x="185" y="54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4"/>
                      <a:pt x="184" y="54"/>
                      <a:pt x="184" y="54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3" y="53"/>
                      <a:pt x="183" y="53"/>
                      <a:pt x="183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2" y="53"/>
                      <a:pt x="182" y="53"/>
                      <a:pt x="182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1" y="53"/>
                    </a:cubicBezTo>
                    <a:cubicBezTo>
                      <a:pt x="181" y="53"/>
                      <a:pt x="181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9" y="52"/>
                      <a:pt x="179" y="52"/>
                      <a:pt x="179" y="52"/>
                    </a:cubicBezTo>
                    <a:cubicBezTo>
                      <a:pt x="178" y="52"/>
                      <a:pt x="178" y="52"/>
                      <a:pt x="178" y="52"/>
                    </a:cubicBezTo>
                    <a:cubicBezTo>
                      <a:pt x="178" y="52"/>
                      <a:pt x="178" y="52"/>
                      <a:pt x="178" y="52"/>
                    </a:cubicBezTo>
                    <a:cubicBezTo>
                      <a:pt x="178" y="52"/>
                      <a:pt x="178" y="52"/>
                      <a:pt x="178" y="52"/>
                    </a:cubicBezTo>
                    <a:cubicBezTo>
                      <a:pt x="178" y="52"/>
                      <a:pt x="177" y="52"/>
                      <a:pt x="177" y="52"/>
                    </a:cubicBezTo>
                    <a:cubicBezTo>
                      <a:pt x="177" y="52"/>
                      <a:pt x="177" y="52"/>
                      <a:pt x="177" y="52"/>
                    </a:cubicBezTo>
                    <a:cubicBezTo>
                      <a:pt x="177" y="52"/>
                      <a:pt x="177" y="52"/>
                      <a:pt x="177" y="52"/>
                    </a:cubicBezTo>
                    <a:cubicBezTo>
                      <a:pt x="177" y="52"/>
                      <a:pt x="177" y="52"/>
                      <a:pt x="176" y="52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5" y="52"/>
                      <a:pt x="174" y="52"/>
                      <a:pt x="174" y="52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4" y="51"/>
                      <a:pt x="174" y="51"/>
                      <a:pt x="174" y="51"/>
                    </a:cubicBezTo>
                    <a:cubicBezTo>
                      <a:pt x="174" y="51"/>
                      <a:pt x="174" y="51"/>
                      <a:pt x="174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51"/>
                      <a:pt x="173" y="51"/>
                      <a:pt x="173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2" y="51"/>
                      <a:pt x="172" y="51"/>
                      <a:pt x="172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1" y="51"/>
                    </a:cubicBezTo>
                    <a:cubicBezTo>
                      <a:pt x="171" y="51"/>
                      <a:pt x="171" y="51"/>
                      <a:pt x="170" y="51"/>
                    </a:cubicBezTo>
                    <a:cubicBezTo>
                      <a:pt x="170" y="51"/>
                      <a:pt x="170" y="51"/>
                      <a:pt x="170" y="51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0" y="50"/>
                      <a:pt x="170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164" y="48"/>
                      <a:pt x="164" y="48"/>
                      <a:pt x="164" y="48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63" y="48"/>
                      <a:pt x="163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1" y="48"/>
                      <a:pt x="161" y="48"/>
                      <a:pt x="160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60" y="47"/>
                      <a:pt x="160" y="47"/>
                    </a:cubicBezTo>
                    <a:cubicBezTo>
                      <a:pt x="160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6"/>
                      <a:pt x="157" y="46"/>
                      <a:pt x="157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lose/>
                    <a:moveTo>
                      <a:pt x="156" y="208"/>
                    </a:move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5" y="208"/>
                    </a:cubicBezTo>
                    <a:cubicBezTo>
                      <a:pt x="155" y="208"/>
                      <a:pt x="155" y="208"/>
                      <a:pt x="154" y="208"/>
                    </a:cubicBezTo>
                    <a:cubicBezTo>
                      <a:pt x="154" y="208"/>
                      <a:pt x="154" y="208"/>
                      <a:pt x="154" y="208"/>
                    </a:cubicBezTo>
                    <a:cubicBezTo>
                      <a:pt x="154" y="208"/>
                      <a:pt x="154" y="208"/>
                      <a:pt x="154" y="208"/>
                    </a:cubicBezTo>
                    <a:cubicBezTo>
                      <a:pt x="154" y="207"/>
                      <a:pt x="154" y="207"/>
                      <a:pt x="154" y="207"/>
                    </a:cubicBezTo>
                    <a:cubicBezTo>
                      <a:pt x="154" y="207"/>
                      <a:pt x="154" y="207"/>
                      <a:pt x="154" y="207"/>
                    </a:cubicBezTo>
                    <a:cubicBezTo>
                      <a:pt x="154" y="207"/>
                      <a:pt x="154" y="207"/>
                      <a:pt x="154" y="207"/>
                    </a:cubicBezTo>
                    <a:cubicBezTo>
                      <a:pt x="154" y="207"/>
                      <a:pt x="154" y="207"/>
                      <a:pt x="154" y="207"/>
                    </a:cubicBezTo>
                    <a:cubicBezTo>
                      <a:pt x="154" y="207"/>
                      <a:pt x="154" y="207"/>
                      <a:pt x="154" y="207"/>
                    </a:cubicBezTo>
                    <a:cubicBezTo>
                      <a:pt x="154" y="207"/>
                      <a:pt x="154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7"/>
                      <a:pt x="153" y="207"/>
                      <a:pt x="153" y="207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2" y="206"/>
                      <a:pt x="152" y="206"/>
                      <a:pt x="152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206"/>
                      <a:pt x="151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9" y="206"/>
                      <a:pt x="149" y="206"/>
                      <a:pt x="149" y="206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9" y="205"/>
                      <a:pt x="149" y="205"/>
                      <a:pt x="149" y="205"/>
                    </a:cubicBezTo>
                    <a:cubicBezTo>
                      <a:pt x="148" y="205"/>
                      <a:pt x="148" y="205"/>
                      <a:pt x="148" y="205"/>
                    </a:cubicBezTo>
                    <a:cubicBezTo>
                      <a:pt x="148" y="205"/>
                      <a:pt x="148" y="205"/>
                      <a:pt x="148" y="205"/>
                    </a:cubicBezTo>
                    <a:cubicBezTo>
                      <a:pt x="148" y="205"/>
                      <a:pt x="148" y="205"/>
                      <a:pt x="148" y="205"/>
                    </a:cubicBezTo>
                    <a:cubicBezTo>
                      <a:pt x="148" y="205"/>
                      <a:pt x="148" y="205"/>
                      <a:pt x="148" y="205"/>
                    </a:cubicBezTo>
                    <a:cubicBezTo>
                      <a:pt x="148" y="205"/>
                      <a:pt x="148" y="205"/>
                      <a:pt x="148" y="205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8" y="204"/>
                      <a:pt x="148" y="204"/>
                      <a:pt x="148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6" y="203"/>
                    </a:cubicBezTo>
                    <a:cubicBezTo>
                      <a:pt x="146" y="203"/>
                      <a:pt x="146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5" y="203"/>
                      <a:pt x="145" y="203"/>
                      <a:pt x="145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2"/>
                      <a:pt x="141" y="202"/>
                      <a:pt x="141" y="202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1" y="201"/>
                      <a:pt x="141" y="201"/>
                      <a:pt x="141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1"/>
                      <a:pt x="140" y="201"/>
                      <a:pt x="140" y="201"/>
                    </a:cubicBezTo>
                    <a:cubicBezTo>
                      <a:pt x="140" y="200"/>
                      <a:pt x="140" y="200"/>
                      <a:pt x="140" y="200"/>
                    </a:cubicBezTo>
                    <a:cubicBezTo>
                      <a:pt x="140" y="200"/>
                      <a:pt x="140" y="200"/>
                      <a:pt x="140" y="200"/>
                    </a:cubicBezTo>
                    <a:cubicBezTo>
                      <a:pt x="140" y="200"/>
                      <a:pt x="140" y="200"/>
                      <a:pt x="140" y="200"/>
                    </a:cubicBezTo>
                    <a:cubicBezTo>
                      <a:pt x="140" y="200"/>
                      <a:pt x="140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200"/>
                      <a:pt x="139" y="200"/>
                      <a:pt x="139" y="200"/>
                    </a:cubicBezTo>
                    <a:cubicBezTo>
                      <a:pt x="139" y="199"/>
                      <a:pt x="139" y="199"/>
                      <a:pt x="139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7" y="198"/>
                      <a:pt x="137" y="198"/>
                    </a:cubicBezTo>
                    <a:cubicBezTo>
                      <a:pt x="137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34" y="196"/>
                      <a:pt x="134" y="196"/>
                      <a:pt x="134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3" y="196"/>
                      <a:pt x="133" y="196"/>
                    </a:cubicBezTo>
                    <a:cubicBezTo>
                      <a:pt x="133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32" y="195"/>
                      <a:pt x="132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0" y="195"/>
                      <a:pt x="130" y="194"/>
                      <a:pt x="130" y="194"/>
                    </a:cubicBezTo>
                    <a:cubicBezTo>
                      <a:pt x="130" y="194"/>
                      <a:pt x="130" y="194"/>
                      <a:pt x="130" y="194"/>
                    </a:cubicBezTo>
                    <a:cubicBezTo>
                      <a:pt x="130" y="194"/>
                      <a:pt x="130" y="194"/>
                      <a:pt x="130" y="194"/>
                    </a:cubicBezTo>
                    <a:cubicBezTo>
                      <a:pt x="130" y="194"/>
                      <a:pt x="130" y="194"/>
                      <a:pt x="130" y="194"/>
                    </a:cubicBezTo>
                    <a:cubicBezTo>
                      <a:pt x="130" y="194"/>
                      <a:pt x="130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8" y="193"/>
                      <a:pt x="128" y="193"/>
                      <a:pt x="128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3"/>
                      <a:pt x="127" y="193"/>
                      <a:pt x="127" y="193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4" y="190"/>
                      <a:pt x="124" y="190"/>
                      <a:pt x="124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9"/>
                      <a:pt x="122" y="189"/>
                      <a:pt x="121" y="189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0" y="188"/>
                      <a:pt x="120" y="188"/>
                      <a:pt x="120" y="188"/>
                    </a:cubicBezTo>
                    <a:cubicBezTo>
                      <a:pt x="120" y="188"/>
                      <a:pt x="120" y="188"/>
                      <a:pt x="120" y="188"/>
                    </a:cubicBezTo>
                    <a:cubicBezTo>
                      <a:pt x="120" y="188"/>
                      <a:pt x="120" y="188"/>
                      <a:pt x="120" y="188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9" y="186"/>
                      <a:pt x="119" y="186"/>
                      <a:pt x="119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5" y="183"/>
                      <a:pt x="115" y="183"/>
                      <a:pt x="115" y="183"/>
                    </a:cubicBezTo>
                    <a:cubicBezTo>
                      <a:pt x="115" y="183"/>
                      <a:pt x="115" y="183"/>
                      <a:pt x="115" y="183"/>
                    </a:cubicBezTo>
                    <a:cubicBezTo>
                      <a:pt x="115" y="183"/>
                      <a:pt x="115" y="183"/>
                      <a:pt x="115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3" y="183"/>
                      <a:pt x="113" y="183"/>
                      <a:pt x="113" y="183"/>
                    </a:cubicBezTo>
                    <a:cubicBezTo>
                      <a:pt x="113" y="183"/>
                      <a:pt x="113" y="183"/>
                      <a:pt x="113" y="183"/>
                    </a:cubicBezTo>
                    <a:cubicBezTo>
                      <a:pt x="113" y="183"/>
                      <a:pt x="113" y="183"/>
                      <a:pt x="113" y="183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2"/>
                      <a:pt x="113" y="182"/>
                      <a:pt x="113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11" y="179"/>
                      <a:pt x="111" y="178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1" y="176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5"/>
                      <a:pt x="111" y="175"/>
                      <a:pt x="111" y="175"/>
                    </a:cubicBezTo>
                    <a:cubicBezTo>
                      <a:pt x="111" y="174"/>
                      <a:pt x="111" y="173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1"/>
                      <a:pt x="111" y="171"/>
                      <a:pt x="111" y="171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11" y="169"/>
                      <a:pt x="111" y="169"/>
                      <a:pt x="111" y="169"/>
                    </a:cubicBezTo>
                    <a:cubicBezTo>
                      <a:pt x="111" y="169"/>
                      <a:pt x="111" y="169"/>
                      <a:pt x="111" y="169"/>
                    </a:cubicBezTo>
                    <a:cubicBezTo>
                      <a:pt x="111" y="169"/>
                      <a:pt x="111" y="169"/>
                      <a:pt x="111" y="169"/>
                    </a:cubicBezTo>
                    <a:cubicBezTo>
                      <a:pt x="111" y="169"/>
                      <a:pt x="111" y="169"/>
                      <a:pt x="111" y="169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7"/>
                      <a:pt x="111" y="167"/>
                      <a:pt x="111" y="167"/>
                    </a:cubicBezTo>
                    <a:cubicBezTo>
                      <a:pt x="111" y="166"/>
                      <a:pt x="111" y="166"/>
                      <a:pt x="111" y="166"/>
                    </a:cubicBezTo>
                    <a:cubicBezTo>
                      <a:pt x="111" y="166"/>
                      <a:pt x="111" y="166"/>
                      <a:pt x="111" y="166"/>
                    </a:cubicBezTo>
                    <a:cubicBezTo>
                      <a:pt x="111" y="166"/>
                      <a:pt x="111" y="166"/>
                      <a:pt x="111" y="166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164"/>
                      <a:pt x="111" y="164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3"/>
                      <a:pt x="111" y="163"/>
                      <a:pt x="111" y="163"/>
                    </a:cubicBezTo>
                    <a:cubicBezTo>
                      <a:pt x="111" y="161"/>
                      <a:pt x="111" y="159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7"/>
                      <a:pt x="111" y="157"/>
                      <a:pt x="111" y="157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11" y="156"/>
                      <a:pt x="111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2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3" y="156"/>
                    </a:cubicBezTo>
                    <a:cubicBezTo>
                      <a:pt x="113" y="156"/>
                      <a:pt x="113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6"/>
                      <a:pt x="114" y="156"/>
                      <a:pt x="114" y="156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115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116" y="157"/>
                      <a:pt x="116" y="157"/>
                      <a:pt x="116" y="158"/>
                    </a:cubicBezTo>
                    <a:cubicBezTo>
                      <a:pt x="116" y="158"/>
                      <a:pt x="116" y="158"/>
                      <a:pt x="116" y="158"/>
                    </a:cubicBezTo>
                    <a:cubicBezTo>
                      <a:pt x="116" y="158"/>
                      <a:pt x="116" y="158"/>
                      <a:pt x="116" y="158"/>
                    </a:cubicBezTo>
                    <a:cubicBezTo>
                      <a:pt x="116" y="158"/>
                      <a:pt x="116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8" y="158"/>
                      <a:pt x="118" y="158"/>
                      <a:pt x="118" y="158"/>
                    </a:cubicBezTo>
                    <a:cubicBezTo>
                      <a:pt x="118" y="158"/>
                      <a:pt x="118" y="158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8" y="159"/>
                      <a:pt x="118" y="159"/>
                      <a:pt x="118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160"/>
                      <a:pt x="119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1" y="160"/>
                    </a:cubicBezTo>
                    <a:cubicBezTo>
                      <a:pt x="121" y="160"/>
                      <a:pt x="121" y="160"/>
                      <a:pt x="121" y="160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1" y="161"/>
                    </a:cubicBezTo>
                    <a:cubicBezTo>
                      <a:pt x="121" y="161"/>
                      <a:pt x="121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2" y="161"/>
                      <a:pt x="122" y="161"/>
                      <a:pt x="122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62"/>
                      <a:pt x="123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4" y="162"/>
                      <a:pt x="124" y="162"/>
                      <a:pt x="125" y="162"/>
                    </a:cubicBezTo>
                    <a:cubicBezTo>
                      <a:pt x="125" y="162"/>
                      <a:pt x="125" y="162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3"/>
                      <a:pt x="125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26" y="164"/>
                      <a:pt x="126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4"/>
                    </a:cubicBezTo>
                    <a:cubicBezTo>
                      <a:pt x="127" y="164"/>
                      <a:pt x="127" y="164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27" y="165"/>
                      <a:pt x="127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8" y="165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7"/>
                      <a:pt x="128" y="169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29" y="172"/>
                      <a:pt x="129" y="172"/>
                      <a:pt x="129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30" y="173"/>
                    </a:cubicBezTo>
                    <a:cubicBezTo>
                      <a:pt x="130" y="173"/>
                      <a:pt x="130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2" y="174"/>
                      <a:pt x="132" y="174"/>
                      <a:pt x="132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3" y="174"/>
                      <a:pt x="133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5"/>
                      <a:pt x="133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4" y="175"/>
                      <a:pt x="134" y="175"/>
                      <a:pt x="135" y="175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5" y="175"/>
                      <a:pt x="135" y="175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6" y="176"/>
                      <a:pt x="136" y="176"/>
                      <a:pt x="137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7" y="176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77"/>
                      <a:pt x="137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8"/>
                    </a:cubicBezTo>
                    <a:cubicBezTo>
                      <a:pt x="139" y="178"/>
                      <a:pt x="139" y="178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0" y="179"/>
                      <a:pt x="140" y="179"/>
                      <a:pt x="140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9"/>
                      <a:pt x="141" y="179"/>
                      <a:pt x="141" y="180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1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42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3" y="180"/>
                    </a:cubicBezTo>
                    <a:cubicBezTo>
                      <a:pt x="143" y="180"/>
                      <a:pt x="143" y="180"/>
                      <a:pt x="144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4" y="181"/>
                      <a:pt x="144" y="181"/>
                    </a:cubicBezTo>
                    <a:cubicBezTo>
                      <a:pt x="144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7" y="182"/>
                    </a:cubicBezTo>
                    <a:cubicBezTo>
                      <a:pt x="147" y="182"/>
                      <a:pt x="147" y="182"/>
                      <a:pt x="147" y="182"/>
                    </a:cubicBezTo>
                    <a:cubicBezTo>
                      <a:pt x="147" y="182"/>
                      <a:pt x="147" y="182"/>
                      <a:pt x="147" y="182"/>
                    </a:cubicBezTo>
                    <a:cubicBezTo>
                      <a:pt x="147" y="182"/>
                      <a:pt x="147" y="182"/>
                      <a:pt x="147" y="182"/>
                    </a:cubicBezTo>
                    <a:cubicBezTo>
                      <a:pt x="147" y="182"/>
                      <a:pt x="147" y="182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8" y="183"/>
                      <a:pt x="148" y="183"/>
                      <a:pt x="149" y="183"/>
                    </a:cubicBezTo>
                    <a:cubicBezTo>
                      <a:pt x="149" y="183"/>
                      <a:pt x="149" y="183"/>
                      <a:pt x="149" y="183"/>
                    </a:cubicBezTo>
                    <a:cubicBezTo>
                      <a:pt x="149" y="183"/>
                      <a:pt x="149" y="183"/>
                      <a:pt x="149" y="183"/>
                    </a:cubicBezTo>
                    <a:cubicBezTo>
                      <a:pt x="149" y="183"/>
                      <a:pt x="149" y="183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49" y="184"/>
                      <a:pt x="149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4"/>
                    </a:cubicBezTo>
                    <a:cubicBezTo>
                      <a:pt x="151" y="184"/>
                      <a:pt x="151" y="184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1" y="185"/>
                    </a:cubicBezTo>
                    <a:cubicBezTo>
                      <a:pt x="151" y="185"/>
                      <a:pt x="151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2" y="185"/>
                    </a:cubicBezTo>
                    <a:cubicBezTo>
                      <a:pt x="152" y="185"/>
                      <a:pt x="152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3" y="185"/>
                    </a:cubicBezTo>
                    <a:cubicBezTo>
                      <a:pt x="153" y="185"/>
                      <a:pt x="153" y="185"/>
                      <a:pt x="154" y="185"/>
                    </a:cubicBezTo>
                    <a:cubicBezTo>
                      <a:pt x="154" y="185"/>
                      <a:pt x="154" y="185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4" y="186"/>
                      <a:pt x="154" y="186"/>
                      <a:pt x="154" y="186"/>
                    </a:cubicBezTo>
                    <a:cubicBezTo>
                      <a:pt x="155" y="186"/>
                      <a:pt x="155" y="186"/>
                      <a:pt x="155" y="186"/>
                    </a:cubicBezTo>
                    <a:cubicBezTo>
                      <a:pt x="155" y="186"/>
                      <a:pt x="155" y="186"/>
                      <a:pt x="155" y="186"/>
                    </a:cubicBezTo>
                    <a:cubicBezTo>
                      <a:pt x="155" y="186"/>
                      <a:pt x="155" y="186"/>
                      <a:pt x="155" y="186"/>
                    </a:cubicBezTo>
                    <a:cubicBezTo>
                      <a:pt x="155" y="186"/>
                      <a:pt x="155" y="186"/>
                      <a:pt x="156" y="186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156" y="208"/>
                      <a:pt x="156" y="208"/>
                      <a:pt x="156" y="208"/>
                    </a:cubicBezTo>
                    <a:close/>
                    <a:moveTo>
                      <a:pt x="156" y="167"/>
                    </a:move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55" y="146"/>
                      <a:pt x="155" y="146"/>
                      <a:pt x="155" y="146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54" y="145"/>
                      <a:pt x="154" y="145"/>
                      <a:pt x="154" y="145"/>
                    </a:cubicBezTo>
                    <a:cubicBezTo>
                      <a:pt x="154" y="145"/>
                      <a:pt x="154" y="145"/>
                      <a:pt x="154" y="145"/>
                    </a:cubicBezTo>
                    <a:cubicBezTo>
                      <a:pt x="154" y="145"/>
                      <a:pt x="154" y="145"/>
                      <a:pt x="154" y="145"/>
                    </a:cubicBezTo>
                    <a:cubicBezTo>
                      <a:pt x="154" y="145"/>
                      <a:pt x="154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0" y="143"/>
                      <a:pt x="150" y="143"/>
                      <a:pt x="150" y="143"/>
                    </a:cubicBezTo>
                    <a:cubicBezTo>
                      <a:pt x="150" y="143"/>
                      <a:pt x="150" y="143"/>
                      <a:pt x="150" y="143"/>
                    </a:cubicBezTo>
                    <a:cubicBezTo>
                      <a:pt x="150" y="143"/>
                      <a:pt x="150" y="143"/>
                      <a:pt x="150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1" y="139"/>
                      <a:pt x="141" y="139"/>
                      <a:pt x="141" y="139"/>
                    </a:cubicBezTo>
                    <a:cubicBezTo>
                      <a:pt x="141" y="139"/>
                      <a:pt x="141" y="139"/>
                      <a:pt x="141" y="139"/>
                    </a:cubicBezTo>
                    <a:cubicBezTo>
                      <a:pt x="141" y="139"/>
                      <a:pt x="141" y="139"/>
                      <a:pt x="141" y="139"/>
                    </a:cubicBezTo>
                    <a:cubicBezTo>
                      <a:pt x="141" y="139"/>
                      <a:pt x="141" y="139"/>
                      <a:pt x="141" y="139"/>
                    </a:cubicBezTo>
                    <a:cubicBezTo>
                      <a:pt x="141" y="139"/>
                      <a:pt x="141" y="139"/>
                      <a:pt x="141" y="139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1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39" y="138"/>
                      <a:pt x="139" y="138"/>
                      <a:pt x="139" y="138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9" y="137"/>
                      <a:pt x="139" y="137"/>
                      <a:pt x="139" y="137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8" y="136"/>
                      <a:pt x="137" y="136"/>
                      <a:pt x="137" y="136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7" y="135"/>
                      <a:pt x="137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2" y="134"/>
                      <a:pt x="132" y="134"/>
                      <a:pt x="132" y="134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32" y="133"/>
                      <a:pt x="132" y="133"/>
                      <a:pt x="131" y="133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0" y="132"/>
                      <a:pt x="129" y="132"/>
                      <a:pt x="129" y="132"/>
                    </a:cubicBezTo>
                    <a:cubicBezTo>
                      <a:pt x="129" y="132"/>
                      <a:pt x="129" y="132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9" y="129"/>
                      <a:pt x="129" y="129"/>
                      <a:pt x="129" y="129"/>
                    </a:cubicBezTo>
                    <a:cubicBezTo>
                      <a:pt x="129" y="129"/>
                      <a:pt x="129" y="129"/>
                      <a:pt x="129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8"/>
                      <a:pt x="128" y="128"/>
                      <a:pt x="128" y="127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28" y="127"/>
                      <a:pt x="128" y="127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6"/>
                      <a:pt x="128" y="125"/>
                    </a:cubicBezTo>
                    <a:cubicBezTo>
                      <a:pt x="128" y="125"/>
                      <a:pt x="128" y="125"/>
                      <a:pt x="128" y="125"/>
                    </a:cubicBezTo>
                    <a:cubicBezTo>
                      <a:pt x="128" y="125"/>
                      <a:pt x="128" y="125"/>
                      <a:pt x="128" y="125"/>
                    </a:cubicBezTo>
                    <a:cubicBezTo>
                      <a:pt x="128" y="125"/>
                      <a:pt x="128" y="125"/>
                      <a:pt x="128" y="125"/>
                    </a:cubicBezTo>
                    <a:cubicBezTo>
                      <a:pt x="128" y="125"/>
                      <a:pt x="128" y="125"/>
                      <a:pt x="128" y="125"/>
                    </a:cubicBezTo>
                    <a:cubicBezTo>
                      <a:pt x="128" y="125"/>
                      <a:pt x="128" y="125"/>
                      <a:pt x="128" y="125"/>
                    </a:cubicBezTo>
                    <a:cubicBezTo>
                      <a:pt x="128" y="124"/>
                      <a:pt x="128" y="122"/>
                      <a:pt x="128" y="122"/>
                    </a:cubicBezTo>
                    <a:cubicBezTo>
                      <a:pt x="128" y="122"/>
                      <a:pt x="128" y="122"/>
                      <a:pt x="128" y="122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8" y="121"/>
                      <a:pt x="128" y="121"/>
                      <a:pt x="128" y="120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28" y="119"/>
                      <a:pt x="128" y="118"/>
                      <a:pt x="128" y="117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5"/>
                      <a:pt x="128" y="114"/>
                    </a:cubicBezTo>
                    <a:cubicBezTo>
                      <a:pt x="128" y="114"/>
                      <a:pt x="128" y="114"/>
                      <a:pt x="128" y="114"/>
                    </a:cubicBezTo>
                    <a:cubicBezTo>
                      <a:pt x="128" y="114"/>
                      <a:pt x="128" y="114"/>
                      <a:pt x="128" y="114"/>
                    </a:cubicBezTo>
                    <a:cubicBezTo>
                      <a:pt x="128" y="114"/>
                      <a:pt x="128" y="114"/>
                      <a:pt x="128" y="114"/>
                    </a:cubicBezTo>
                    <a:cubicBezTo>
                      <a:pt x="128" y="113"/>
                      <a:pt x="128" y="113"/>
                      <a:pt x="128" y="112"/>
                    </a:cubicBezTo>
                    <a:cubicBezTo>
                      <a:pt x="128" y="112"/>
                      <a:pt x="128" y="112"/>
                      <a:pt x="128" y="112"/>
                    </a:cubicBezTo>
                    <a:cubicBezTo>
                      <a:pt x="128" y="112"/>
                      <a:pt x="128" y="112"/>
                      <a:pt x="128" y="112"/>
                    </a:cubicBezTo>
                    <a:cubicBezTo>
                      <a:pt x="128" y="112"/>
                      <a:pt x="128" y="112"/>
                      <a:pt x="128" y="112"/>
                    </a:cubicBezTo>
                    <a:cubicBezTo>
                      <a:pt x="128" y="112"/>
                      <a:pt x="128" y="112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29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0" y="110"/>
                      <a:pt x="130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2" y="110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3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1"/>
                      <a:pt x="133" y="111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2"/>
                      <a:pt x="133" y="112"/>
                      <a:pt x="133" y="112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3" y="113"/>
                    </a:cubicBezTo>
                    <a:cubicBezTo>
                      <a:pt x="133" y="113"/>
                      <a:pt x="133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3"/>
                      <a:pt x="134" y="113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6" y="114"/>
                      <a:pt x="136" y="114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6" y="115"/>
                      <a:pt x="136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5"/>
                      <a:pt x="137" y="115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7" y="116"/>
                      <a:pt x="137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6"/>
                      <a:pt x="138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7"/>
                    </a:cubicBezTo>
                    <a:cubicBezTo>
                      <a:pt x="140" y="117"/>
                      <a:pt x="140" y="117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40" y="118"/>
                      <a:pt x="140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9"/>
                      <a:pt x="141" y="119"/>
                      <a:pt x="141" y="119"/>
                    </a:cubicBezTo>
                    <a:cubicBezTo>
                      <a:pt x="141" y="119"/>
                      <a:pt x="141" y="119"/>
                      <a:pt x="141" y="119"/>
                    </a:cubicBezTo>
                    <a:cubicBezTo>
                      <a:pt x="141" y="119"/>
                      <a:pt x="141" y="119"/>
                      <a:pt x="141" y="119"/>
                    </a:cubicBezTo>
                    <a:cubicBezTo>
                      <a:pt x="141" y="119"/>
                      <a:pt x="141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42" y="120"/>
                      <a:pt x="142" y="120"/>
                      <a:pt x="142" y="120"/>
                    </a:cubicBezTo>
                    <a:cubicBezTo>
                      <a:pt x="142" y="120"/>
                      <a:pt x="142" y="120"/>
                      <a:pt x="142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3" y="120"/>
                    </a:cubicBezTo>
                    <a:cubicBezTo>
                      <a:pt x="143" y="120"/>
                      <a:pt x="143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20"/>
                      <a:pt x="144" y="120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4" y="121"/>
                      <a:pt x="144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5" y="121"/>
                      <a:pt x="145" y="121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6" y="122"/>
                      <a:pt x="146" y="122"/>
                      <a:pt x="147" y="122"/>
                    </a:cubicBezTo>
                    <a:cubicBezTo>
                      <a:pt x="147" y="122"/>
                      <a:pt x="147" y="122"/>
                      <a:pt x="147" y="122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8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4"/>
                      <a:pt x="149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4"/>
                    </a:cubicBezTo>
                    <a:cubicBezTo>
                      <a:pt x="150" y="124"/>
                      <a:pt x="150" y="124"/>
                      <a:pt x="150" y="125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1" y="125"/>
                    </a:cubicBezTo>
                    <a:cubicBezTo>
                      <a:pt x="151" y="125"/>
                      <a:pt x="151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2" y="125"/>
                      <a:pt x="152" y="125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6"/>
                      <a:pt x="152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4" y="127"/>
                    </a:cubicBezTo>
                    <a:cubicBezTo>
                      <a:pt x="154" y="127"/>
                      <a:pt x="154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5" y="127"/>
                      <a:pt x="155" y="127"/>
                      <a:pt x="156" y="127"/>
                    </a:cubicBezTo>
                    <a:cubicBezTo>
                      <a:pt x="156" y="127"/>
                      <a:pt x="156" y="127"/>
                      <a:pt x="156" y="127"/>
                    </a:cubicBezTo>
                    <a:cubicBezTo>
                      <a:pt x="156" y="127"/>
                      <a:pt x="156" y="127"/>
                      <a:pt x="156" y="127"/>
                    </a:cubicBezTo>
                    <a:cubicBezTo>
                      <a:pt x="156" y="127"/>
                      <a:pt x="156" y="127"/>
                      <a:pt x="156" y="127"/>
                    </a:cubicBezTo>
                    <a:cubicBezTo>
                      <a:pt x="156" y="127"/>
                      <a:pt x="156" y="127"/>
                      <a:pt x="156" y="127"/>
                    </a:cubicBezTo>
                    <a:cubicBezTo>
                      <a:pt x="156" y="127"/>
                      <a:pt x="156" y="127"/>
                      <a:pt x="156" y="127"/>
                    </a:cubicBezTo>
                    <a:cubicBezTo>
                      <a:pt x="156" y="127"/>
                      <a:pt x="156" y="127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3"/>
                      <a:pt x="154" y="103"/>
                      <a:pt x="154" y="103"/>
                    </a:cubicBezTo>
                    <a:cubicBezTo>
                      <a:pt x="154" y="103"/>
                      <a:pt x="154" y="103"/>
                      <a:pt x="154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8" y="100"/>
                      <a:pt x="148" y="100"/>
                      <a:pt x="148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0"/>
                      <a:pt x="147" y="100"/>
                      <a:pt x="146" y="100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5"/>
                      <a:pt x="140" y="95"/>
                      <a:pt x="140" y="95"/>
                    </a:cubicBezTo>
                    <a:cubicBezTo>
                      <a:pt x="140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4" y="90"/>
                      <a:pt x="134" y="90"/>
                      <a:pt x="134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6" y="84"/>
                      <a:pt x="126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5" y="83"/>
                      <a:pt x="125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2" y="81"/>
                      <a:pt x="122" y="81"/>
                      <a:pt x="122" y="81"/>
                    </a:cubicBezTo>
                    <a:cubicBezTo>
                      <a:pt x="121" y="81"/>
                      <a:pt x="121" y="81"/>
                      <a:pt x="121" y="81"/>
                    </a:cubicBezTo>
                    <a:cubicBezTo>
                      <a:pt x="121" y="81"/>
                      <a:pt x="121" y="81"/>
                      <a:pt x="121" y="81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9"/>
                      <a:pt x="120" y="79"/>
                      <a:pt x="120" y="79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8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7" y="74"/>
                      <a:pt x="117" y="74"/>
                      <a:pt x="117" y="74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1"/>
                      <a:pt x="114" y="71"/>
                      <a:pt x="114" y="71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6"/>
                      <a:pt x="112" y="78"/>
                      <a:pt x="112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2"/>
                      <a:pt x="112" y="82"/>
                      <a:pt x="112" y="82"/>
                    </a:cubicBezTo>
                    <a:cubicBezTo>
                      <a:pt x="112" y="82"/>
                      <a:pt x="112" y="82"/>
                      <a:pt x="112" y="82"/>
                    </a:cubicBezTo>
                    <a:cubicBezTo>
                      <a:pt x="112" y="82"/>
                      <a:pt x="112" y="82"/>
                      <a:pt x="112" y="82"/>
                    </a:cubicBezTo>
                    <a:cubicBezTo>
                      <a:pt x="112" y="82"/>
                      <a:pt x="112" y="82"/>
                      <a:pt x="112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2" y="83"/>
                      <a:pt x="112" y="83"/>
                      <a:pt x="112" y="84"/>
                    </a:cubicBezTo>
                    <a:cubicBezTo>
                      <a:pt x="112" y="84"/>
                      <a:pt x="112" y="84"/>
                      <a:pt x="112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2" y="85"/>
                      <a:pt x="112" y="85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6"/>
                      <a:pt x="112" y="86"/>
                      <a:pt x="112" y="87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2" y="87"/>
                      <a:pt x="113" y="88"/>
                      <a:pt x="113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89"/>
                    </a:cubicBezTo>
                    <a:cubicBezTo>
                      <a:pt x="112" y="89"/>
                      <a:pt x="112" y="89"/>
                      <a:pt x="112" y="90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112" y="90"/>
                      <a:pt x="112" y="90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2" y="91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2" y="94"/>
                      <a:pt x="112" y="95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8"/>
                      <a:pt x="112" y="99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1"/>
                      <a:pt x="112" y="101"/>
                    </a:cubicBezTo>
                    <a:cubicBezTo>
                      <a:pt x="112" y="101"/>
                      <a:pt x="112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7"/>
                      <a:pt x="112" y="108"/>
                      <a:pt x="112" y="109"/>
                    </a:cubicBezTo>
                    <a:cubicBezTo>
                      <a:pt x="112" y="109"/>
                      <a:pt x="112" y="109"/>
                      <a:pt x="112" y="109"/>
                    </a:cubicBezTo>
                    <a:cubicBezTo>
                      <a:pt x="112" y="109"/>
                      <a:pt x="112" y="109"/>
                      <a:pt x="112" y="109"/>
                    </a:cubicBezTo>
                    <a:cubicBezTo>
                      <a:pt x="112" y="111"/>
                      <a:pt x="112" y="113"/>
                      <a:pt x="112" y="115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5"/>
                      <a:pt x="112" y="115"/>
                      <a:pt x="112" y="116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2" y="116"/>
                      <a:pt x="112" y="116"/>
                      <a:pt x="112" y="117"/>
                    </a:cubicBezTo>
                    <a:cubicBezTo>
                      <a:pt x="112" y="117"/>
                      <a:pt x="112" y="117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9"/>
                      <a:pt x="112" y="120"/>
                      <a:pt x="112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12" y="120"/>
                      <a:pt x="112" y="120"/>
                      <a:pt x="112" y="121"/>
                    </a:cubicBezTo>
                    <a:cubicBezTo>
                      <a:pt x="112" y="121"/>
                      <a:pt x="112" y="122"/>
                      <a:pt x="112" y="123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12" y="124"/>
                      <a:pt x="112" y="124"/>
                      <a:pt x="112" y="124"/>
                    </a:cubicBezTo>
                    <a:cubicBezTo>
                      <a:pt x="112" y="124"/>
                      <a:pt x="112" y="124"/>
                      <a:pt x="112" y="124"/>
                    </a:cubicBezTo>
                    <a:cubicBezTo>
                      <a:pt x="112" y="124"/>
                      <a:pt x="112" y="124"/>
                      <a:pt x="112" y="124"/>
                    </a:cubicBezTo>
                    <a:cubicBezTo>
                      <a:pt x="112" y="124"/>
                      <a:pt x="112" y="124"/>
                      <a:pt x="112" y="124"/>
                    </a:cubicBezTo>
                    <a:cubicBezTo>
                      <a:pt x="112" y="124"/>
                      <a:pt x="112" y="124"/>
                      <a:pt x="112" y="124"/>
                    </a:cubicBezTo>
                    <a:cubicBezTo>
                      <a:pt x="112" y="125"/>
                      <a:pt x="112" y="126"/>
                      <a:pt x="112" y="127"/>
                    </a:cubicBez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12" y="127"/>
                      <a:pt x="112" y="127"/>
                      <a:pt x="112" y="128"/>
                    </a:cubicBez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2" y="128"/>
                      <a:pt x="112" y="129"/>
                      <a:pt x="112" y="130"/>
                    </a:cubicBezTo>
                    <a:cubicBezTo>
                      <a:pt x="112" y="130"/>
                      <a:pt x="112" y="130"/>
                      <a:pt x="112" y="130"/>
                    </a:cubicBezTo>
                    <a:cubicBezTo>
                      <a:pt x="112" y="130"/>
                      <a:pt x="112" y="130"/>
                      <a:pt x="112" y="130"/>
                    </a:cubicBezTo>
                    <a:cubicBezTo>
                      <a:pt x="112" y="130"/>
                      <a:pt x="112" y="130"/>
                      <a:pt x="112" y="130"/>
                    </a:cubicBezTo>
                    <a:cubicBezTo>
                      <a:pt x="112" y="131"/>
                      <a:pt x="112" y="131"/>
                      <a:pt x="112" y="132"/>
                    </a:cubicBez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32"/>
                      <a:pt x="112" y="133"/>
                      <a:pt x="112" y="133"/>
                    </a:cubicBezTo>
                    <a:cubicBezTo>
                      <a:pt x="112" y="133"/>
                      <a:pt x="112" y="133"/>
                      <a:pt x="112" y="133"/>
                    </a:cubicBezTo>
                    <a:cubicBezTo>
                      <a:pt x="112" y="133"/>
                      <a:pt x="112" y="133"/>
                      <a:pt x="112" y="133"/>
                    </a:cubicBezTo>
                    <a:cubicBezTo>
                      <a:pt x="112" y="133"/>
                      <a:pt x="112" y="134"/>
                      <a:pt x="112" y="134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2" y="134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3" y="135"/>
                      <a:pt x="113" y="135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3" y="136"/>
                      <a:pt x="113" y="136"/>
                      <a:pt x="113" y="136"/>
                    </a:cubicBezTo>
                    <a:cubicBezTo>
                      <a:pt x="113" y="136"/>
                      <a:pt x="113" y="136"/>
                      <a:pt x="113" y="136"/>
                    </a:cubicBezTo>
                    <a:cubicBezTo>
                      <a:pt x="113" y="136"/>
                      <a:pt x="113" y="136"/>
                      <a:pt x="113" y="136"/>
                    </a:cubicBezTo>
                    <a:cubicBezTo>
                      <a:pt x="113" y="136"/>
                      <a:pt x="112" y="136"/>
                      <a:pt x="112" y="136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9"/>
                      <a:pt x="113" y="140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43"/>
                      <a:pt x="113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5" y="144"/>
                      <a:pt x="115" y="144"/>
                      <a:pt x="115" y="144"/>
                    </a:cubicBezTo>
                    <a:cubicBezTo>
                      <a:pt x="115" y="144"/>
                      <a:pt x="115" y="144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6" y="146"/>
                    </a:cubicBezTo>
                    <a:cubicBezTo>
                      <a:pt x="116" y="146"/>
                      <a:pt x="116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18" y="147"/>
                      <a:pt x="118" y="147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8" y="148"/>
                      <a:pt x="118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8"/>
                      <a:pt x="119" y="148"/>
                      <a:pt x="120" y="148"/>
                    </a:cubicBezTo>
                    <a:cubicBezTo>
                      <a:pt x="120" y="148"/>
                      <a:pt x="120" y="148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0" y="149"/>
                      <a:pt x="120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49"/>
                      <a:pt x="121" y="149"/>
                      <a:pt x="121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1" y="150"/>
                      <a:pt x="121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3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23" y="150"/>
                      <a:pt x="123" y="150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3" y="151"/>
                      <a:pt x="123" y="151"/>
                      <a:pt x="123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51"/>
                      <a:pt x="124" y="151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4" y="152"/>
                      <a:pt x="124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52"/>
                      <a:pt x="125" y="152"/>
                      <a:pt x="126" y="152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6" y="152"/>
                      <a:pt x="126" y="152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26" y="153"/>
                      <a:pt x="126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27" y="154"/>
                      <a:pt x="127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9" y="154"/>
                      <a:pt x="129" y="154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0" y="155"/>
                      <a:pt x="130" y="155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2" y="157"/>
                      <a:pt x="132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3" y="157"/>
                    </a:cubicBezTo>
                    <a:cubicBezTo>
                      <a:pt x="133" y="157"/>
                      <a:pt x="133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134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5" y="158"/>
                      <a:pt x="135" y="158"/>
                      <a:pt x="136" y="158"/>
                    </a:cubicBezTo>
                    <a:cubicBezTo>
                      <a:pt x="136" y="158"/>
                      <a:pt x="136" y="158"/>
                      <a:pt x="136" y="158"/>
                    </a:cubicBezTo>
                    <a:cubicBezTo>
                      <a:pt x="136" y="158"/>
                      <a:pt x="136" y="158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159"/>
                      <a:pt x="137" y="159"/>
                      <a:pt x="137" y="160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37" y="160"/>
                      <a:pt x="137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8" y="160"/>
                    </a:cubicBezTo>
                    <a:cubicBezTo>
                      <a:pt x="138" y="160"/>
                      <a:pt x="138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40" y="161"/>
                      <a:pt x="140" y="161"/>
                      <a:pt x="141" y="161"/>
                    </a:cubicBez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1" y="161"/>
                      <a:pt x="141" y="161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1" y="162"/>
                      <a:pt x="141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2" y="162"/>
                      <a:pt x="142" y="162"/>
                      <a:pt x="142" y="163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3" y="163"/>
                      <a:pt x="143" y="163"/>
                      <a:pt x="143" y="163"/>
                    </a:cubicBezTo>
                    <a:cubicBezTo>
                      <a:pt x="143" y="163"/>
                      <a:pt x="143" y="163"/>
                      <a:pt x="143" y="163"/>
                    </a:cubicBezTo>
                    <a:cubicBezTo>
                      <a:pt x="143" y="163"/>
                      <a:pt x="143" y="163"/>
                      <a:pt x="143" y="163"/>
                    </a:cubicBezTo>
                    <a:cubicBezTo>
                      <a:pt x="143" y="163"/>
                      <a:pt x="143" y="163"/>
                      <a:pt x="143" y="163"/>
                    </a:cubicBezTo>
                    <a:cubicBezTo>
                      <a:pt x="143" y="163"/>
                      <a:pt x="144" y="163"/>
                      <a:pt x="144" y="163"/>
                    </a:cubicBezTo>
                    <a:cubicBezTo>
                      <a:pt x="144" y="163"/>
                      <a:pt x="144" y="163"/>
                      <a:pt x="144" y="163"/>
                    </a:cubicBezTo>
                    <a:cubicBezTo>
                      <a:pt x="144" y="163"/>
                      <a:pt x="144" y="163"/>
                      <a:pt x="144" y="163"/>
                    </a:cubicBezTo>
                    <a:cubicBezTo>
                      <a:pt x="144" y="163"/>
                      <a:pt x="144" y="163"/>
                      <a:pt x="144" y="163"/>
                    </a:cubicBezTo>
                    <a:cubicBezTo>
                      <a:pt x="144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5" y="163"/>
                      <a:pt x="145" y="163"/>
                      <a:pt x="145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3"/>
                    </a:cubicBezTo>
                    <a:cubicBezTo>
                      <a:pt x="146" y="163"/>
                      <a:pt x="146" y="163"/>
                      <a:pt x="146" y="164"/>
                    </a:cubicBezTo>
                    <a:cubicBezTo>
                      <a:pt x="146" y="164"/>
                      <a:pt x="146" y="164"/>
                      <a:pt x="146" y="164"/>
                    </a:cubicBezTo>
                    <a:cubicBezTo>
                      <a:pt x="146" y="164"/>
                      <a:pt x="146" y="164"/>
                      <a:pt x="146" y="164"/>
                    </a:cubicBezTo>
                    <a:cubicBezTo>
                      <a:pt x="146" y="164"/>
                      <a:pt x="146" y="164"/>
                      <a:pt x="146" y="164"/>
                    </a:cubicBezTo>
                    <a:cubicBezTo>
                      <a:pt x="146" y="164"/>
                      <a:pt x="146" y="164"/>
                      <a:pt x="146" y="164"/>
                    </a:cubicBezTo>
                    <a:cubicBezTo>
                      <a:pt x="146" y="164"/>
                      <a:pt x="146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7" y="164"/>
                      <a:pt x="147" y="164"/>
                      <a:pt x="147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4"/>
                    </a:cubicBezTo>
                    <a:cubicBezTo>
                      <a:pt x="148" y="164"/>
                      <a:pt x="148" y="164"/>
                      <a:pt x="148" y="165"/>
                    </a:cubicBezTo>
                    <a:cubicBezTo>
                      <a:pt x="148" y="165"/>
                      <a:pt x="148" y="165"/>
                      <a:pt x="148" y="165"/>
                    </a:cubicBezTo>
                    <a:cubicBezTo>
                      <a:pt x="148" y="165"/>
                      <a:pt x="148" y="165"/>
                      <a:pt x="148" y="165"/>
                    </a:cubicBezTo>
                    <a:cubicBezTo>
                      <a:pt x="148" y="165"/>
                      <a:pt x="148" y="165"/>
                      <a:pt x="148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49" y="165"/>
                    </a:cubicBezTo>
                    <a:cubicBezTo>
                      <a:pt x="149" y="165"/>
                      <a:pt x="149" y="165"/>
                      <a:pt x="150" y="165"/>
                    </a:cubicBezTo>
                    <a:cubicBezTo>
                      <a:pt x="150" y="165"/>
                      <a:pt x="150" y="165"/>
                      <a:pt x="150" y="165"/>
                    </a:cubicBezTo>
                    <a:cubicBezTo>
                      <a:pt x="150" y="165"/>
                      <a:pt x="150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65"/>
                      <a:pt x="151" y="165"/>
                      <a:pt x="152" y="165"/>
                    </a:cubicBezTo>
                    <a:cubicBezTo>
                      <a:pt x="152" y="165"/>
                      <a:pt x="152" y="165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2" y="166"/>
                      <a:pt x="152" y="166"/>
                      <a:pt x="152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3" y="166"/>
                      <a:pt x="153" y="166"/>
                      <a:pt x="153" y="166"/>
                    </a:cubicBezTo>
                    <a:cubicBezTo>
                      <a:pt x="154" y="166"/>
                      <a:pt x="154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55" y="166"/>
                      <a:pt x="155" y="166"/>
                      <a:pt x="155" y="167"/>
                    </a:cubicBezTo>
                    <a:cubicBezTo>
                      <a:pt x="155" y="167"/>
                      <a:pt x="155" y="167"/>
                      <a:pt x="155" y="167"/>
                    </a:cubicBezTo>
                    <a:cubicBezTo>
                      <a:pt x="155" y="167"/>
                      <a:pt x="155" y="167"/>
                      <a:pt x="155" y="167"/>
                    </a:cubicBezTo>
                    <a:cubicBezTo>
                      <a:pt x="155" y="167"/>
                      <a:pt x="155" y="167"/>
                      <a:pt x="155" y="167"/>
                    </a:cubicBezTo>
                    <a:cubicBezTo>
                      <a:pt x="155" y="167"/>
                      <a:pt x="155" y="167"/>
                      <a:pt x="155" y="167"/>
                    </a:cubicBezTo>
                    <a:cubicBezTo>
                      <a:pt x="155" y="167"/>
                      <a:pt x="155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lose/>
                    <a:moveTo>
                      <a:pt x="156" y="26"/>
                    </a:move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3" y="45"/>
                      <a:pt x="152" y="45"/>
                      <a:pt x="152" y="45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49" y="44"/>
                      <a:pt x="149" y="44"/>
                      <a:pt x="149" y="44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39"/>
                      <a:pt x="140" y="39"/>
                      <a:pt x="140" y="39"/>
                    </a:cubicBezTo>
                    <a:cubicBezTo>
                      <a:pt x="140" y="39"/>
                      <a:pt x="140" y="39"/>
                      <a:pt x="140" y="39"/>
                    </a:cubicBezTo>
                    <a:cubicBezTo>
                      <a:pt x="140" y="39"/>
                      <a:pt x="140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39"/>
                      <a:pt x="138" y="39"/>
                      <a:pt x="137" y="39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7" y="38"/>
                      <a:pt x="137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6" y="37"/>
                      <a:pt x="136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5" y="37"/>
                      <a:pt x="135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4"/>
                      <a:pt x="130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3"/>
                      <a:pt x="128" y="33"/>
                      <a:pt x="128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8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22"/>
                      <a:pt x="116" y="22"/>
                      <a:pt x="116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6" y="21"/>
                      <a:pt x="116" y="21"/>
                      <a:pt x="116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1"/>
                      <a:pt x="115" y="21"/>
                      <a:pt x="115" y="21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7"/>
                      <a:pt x="111" y="17"/>
                      <a:pt x="111" y="17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9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16"/>
                      <a:pt x="109" y="16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18"/>
                      <a:pt x="109" y="18"/>
                      <a:pt x="110" y="18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19"/>
                    </a:cubicBezTo>
                    <a:cubicBezTo>
                      <a:pt x="110" y="19"/>
                      <a:pt x="110" y="19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0"/>
                      <a:pt x="110" y="20"/>
                      <a:pt x="110" y="21"/>
                    </a:cubicBezTo>
                    <a:cubicBezTo>
                      <a:pt x="110" y="21"/>
                      <a:pt x="110" y="21"/>
                      <a:pt x="111" y="21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1" y="21"/>
                      <a:pt x="111" y="21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1" y="22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3" y="25"/>
                      <a:pt x="113" y="25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6" y="31"/>
                      <a:pt x="116" y="31"/>
                      <a:pt x="117" y="31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7" y="31"/>
                      <a:pt x="117" y="31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2"/>
                      <a:pt x="117" y="32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0" y="34"/>
                      <a:pt x="120" y="34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1" y="36"/>
                      <a:pt x="121" y="36"/>
                      <a:pt x="121" y="37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37"/>
                      <a:pt x="121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7"/>
                      <a:pt x="122" y="38"/>
                      <a:pt x="122" y="38"/>
                    </a:cubicBezTo>
                    <a:cubicBezTo>
                      <a:pt x="122" y="38"/>
                      <a:pt x="122" y="38"/>
                      <a:pt x="122" y="38"/>
                    </a:cubicBezTo>
                    <a:cubicBezTo>
                      <a:pt x="122" y="38"/>
                      <a:pt x="122" y="38"/>
                      <a:pt x="122" y="38"/>
                    </a:cubicBezTo>
                    <a:cubicBezTo>
                      <a:pt x="122" y="38"/>
                      <a:pt x="122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4" y="38"/>
                      <a:pt x="124" y="38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9"/>
                      <a:pt x="124" y="39"/>
                      <a:pt x="125" y="3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5" y="39"/>
                      <a:pt x="125" y="39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0"/>
                      <a:pt x="125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1"/>
                      <a:pt x="126" y="41"/>
                      <a:pt x="127" y="41"/>
                    </a:cubicBezTo>
                    <a:cubicBezTo>
                      <a:pt x="127" y="41"/>
                      <a:pt x="127" y="41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2"/>
                      <a:pt x="128" y="42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4"/>
                    </a:cubicBezTo>
                    <a:cubicBezTo>
                      <a:pt x="129" y="44"/>
                      <a:pt x="129" y="44"/>
                      <a:pt x="129" y="44"/>
                    </a:cubicBezTo>
                    <a:cubicBezTo>
                      <a:pt x="129" y="44"/>
                      <a:pt x="129" y="44"/>
                      <a:pt x="129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31" y="44"/>
                      <a:pt x="131" y="44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2" y="45"/>
                      <a:pt x="132" y="45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6"/>
                      <a:pt x="133" y="46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7"/>
                      <a:pt x="134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8"/>
                      <a:pt x="136" y="48"/>
                      <a:pt x="137" y="48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37" y="48"/>
                      <a:pt x="137" y="48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50"/>
                    </a:cubicBezTo>
                    <a:cubicBezTo>
                      <a:pt x="137" y="50"/>
                      <a:pt x="137" y="50"/>
                      <a:pt x="137" y="50"/>
                    </a:cubicBezTo>
                    <a:cubicBezTo>
                      <a:pt x="137" y="50"/>
                      <a:pt x="137" y="50"/>
                      <a:pt x="137" y="50"/>
                    </a:cubicBezTo>
                    <a:cubicBezTo>
                      <a:pt x="137" y="50"/>
                      <a:pt x="137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8" y="50"/>
                      <a:pt x="139" y="50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40" y="51"/>
                      <a:pt x="140" y="51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2"/>
                    </a:cubicBezTo>
                    <a:cubicBezTo>
                      <a:pt x="141" y="52"/>
                      <a:pt x="141" y="52"/>
                      <a:pt x="141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41" y="53"/>
                      <a:pt x="141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3" y="53"/>
                      <a:pt x="143" y="53"/>
                      <a:pt x="143" y="53"/>
                    </a:cubicBezTo>
                    <a:cubicBezTo>
                      <a:pt x="143" y="53"/>
                      <a:pt x="143" y="53"/>
                      <a:pt x="143" y="53"/>
                    </a:cubicBezTo>
                    <a:cubicBezTo>
                      <a:pt x="143" y="53"/>
                      <a:pt x="143" y="53"/>
                      <a:pt x="143" y="53"/>
                    </a:cubicBezTo>
                    <a:cubicBezTo>
                      <a:pt x="143" y="53"/>
                      <a:pt x="143" y="53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3" y="54"/>
                      <a:pt x="143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4" y="54"/>
                      <a:pt x="144" y="55"/>
                    </a:cubicBezTo>
                    <a:cubicBezTo>
                      <a:pt x="144" y="55"/>
                      <a:pt x="144" y="55"/>
                      <a:pt x="144" y="55"/>
                    </a:cubicBezTo>
                    <a:cubicBezTo>
                      <a:pt x="144" y="55"/>
                      <a:pt x="144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46" y="55"/>
                      <a:pt x="146" y="55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6" y="56"/>
                    </a:cubicBezTo>
                    <a:cubicBezTo>
                      <a:pt x="146" y="56"/>
                      <a:pt x="146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56"/>
                      <a:pt x="147" y="56"/>
                      <a:pt x="148" y="56"/>
                    </a:cubicBezTo>
                    <a:cubicBezTo>
                      <a:pt x="148" y="56"/>
                      <a:pt x="148" y="56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8" y="57"/>
                    </a:cubicBezTo>
                    <a:cubicBezTo>
                      <a:pt x="148" y="57"/>
                      <a:pt x="148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58"/>
                      <a:pt x="149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3" y="59"/>
                      <a:pt x="153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54" y="59"/>
                      <a:pt x="154" y="59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0"/>
                      <a:pt x="154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5" y="60"/>
                      <a:pt x="155" y="60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61"/>
                      <a:pt x="156" y="61"/>
                      <a:pt x="156" y="61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7"/>
                      <a:pt x="153" y="87"/>
                      <a:pt x="153" y="87"/>
                    </a:cubicBezTo>
                    <a:cubicBezTo>
                      <a:pt x="153" y="86"/>
                      <a:pt x="153" y="86"/>
                      <a:pt x="153" y="86"/>
                    </a:cubicBezTo>
                    <a:cubicBezTo>
                      <a:pt x="153" y="86"/>
                      <a:pt x="153" y="86"/>
                      <a:pt x="153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2" y="86"/>
                      <a:pt x="152" y="86"/>
                      <a:pt x="152" y="86"/>
                    </a:cubicBezTo>
                    <a:cubicBezTo>
                      <a:pt x="151" y="86"/>
                      <a:pt x="151" y="86"/>
                      <a:pt x="151" y="86"/>
                    </a:cubicBezTo>
                    <a:cubicBezTo>
                      <a:pt x="151" y="86"/>
                      <a:pt x="151" y="86"/>
                      <a:pt x="151" y="86"/>
                    </a:cubicBezTo>
                    <a:cubicBezTo>
                      <a:pt x="151" y="86"/>
                      <a:pt x="151" y="86"/>
                      <a:pt x="151" y="86"/>
                    </a:cubicBezTo>
                    <a:cubicBezTo>
                      <a:pt x="151" y="86"/>
                      <a:pt x="151" y="86"/>
                      <a:pt x="151" y="86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82"/>
                      <a:pt x="148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7" y="82"/>
                      <a:pt x="147" y="82"/>
                      <a:pt x="147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5" y="82"/>
                      <a:pt x="145" y="82"/>
                      <a:pt x="145" y="82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5" y="81"/>
                      <a:pt x="145" y="81"/>
                    </a:cubicBezTo>
                    <a:cubicBezTo>
                      <a:pt x="145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1"/>
                      <a:pt x="143" y="81"/>
                      <a:pt x="143" y="81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8" y="77"/>
                      <a:pt x="138" y="77"/>
                      <a:pt x="138" y="77"/>
                    </a:cubicBezTo>
                    <a:cubicBezTo>
                      <a:pt x="138" y="77"/>
                      <a:pt x="138" y="77"/>
                      <a:pt x="138" y="77"/>
                    </a:cubicBezTo>
                    <a:cubicBezTo>
                      <a:pt x="138" y="77"/>
                      <a:pt x="138" y="77"/>
                      <a:pt x="138" y="77"/>
                    </a:cubicBezTo>
                    <a:cubicBezTo>
                      <a:pt x="138" y="77"/>
                      <a:pt x="138" y="77"/>
                      <a:pt x="138" y="77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4"/>
                      <a:pt x="134" y="74"/>
                      <a:pt x="134" y="74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29" y="69"/>
                      <a:pt x="129" y="69"/>
                      <a:pt x="129" y="69"/>
                    </a:cubicBezTo>
                    <a:cubicBezTo>
                      <a:pt x="129" y="69"/>
                      <a:pt x="129" y="69"/>
                      <a:pt x="129" y="69"/>
                    </a:cubicBezTo>
                    <a:cubicBezTo>
                      <a:pt x="129" y="69"/>
                      <a:pt x="129" y="69"/>
                      <a:pt x="129" y="69"/>
                    </a:cubicBezTo>
                    <a:cubicBezTo>
                      <a:pt x="129" y="69"/>
                      <a:pt x="129" y="69"/>
                      <a:pt x="129" y="69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29" y="68"/>
                      <a:pt x="129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3" y="52"/>
                      <a:pt x="113" y="52"/>
                      <a:pt x="113" y="52"/>
                    </a:cubicBezTo>
                    <a:cubicBezTo>
                      <a:pt x="113" y="52"/>
                      <a:pt x="113" y="52"/>
                      <a:pt x="113" y="52"/>
                    </a:cubicBezTo>
                    <a:cubicBezTo>
                      <a:pt x="113" y="52"/>
                      <a:pt x="113" y="52"/>
                      <a:pt x="113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0" y="48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7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4" y="45"/>
                      <a:pt x="104" y="45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9"/>
                      <a:pt x="102" y="49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1"/>
                      <a:pt x="101" y="51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8" y="55"/>
                      <a:pt x="98" y="55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6"/>
                      <a:pt x="98" y="56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5" y="59"/>
                      <a:pt x="95" y="59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3" y="62"/>
                      <a:pt x="93" y="62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93" y="63"/>
                      <a:pt x="93" y="63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6"/>
                      <a:pt x="90" y="66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7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0"/>
                      <a:pt x="87" y="70"/>
                      <a:pt x="87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3" y="73"/>
                      <a:pt x="83" y="73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2" y="74"/>
                      <a:pt x="82" y="74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6"/>
                      <a:pt x="80" y="76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9" y="77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9"/>
                      <a:pt x="77" y="79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76" y="80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1"/>
                      <a:pt x="75" y="81"/>
                      <a:pt x="75" y="82"/>
                    </a:cubicBezTo>
                    <a:cubicBezTo>
                      <a:pt x="75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4" y="82"/>
                      <a:pt x="74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3"/>
                      <a:pt x="72" y="83"/>
                      <a:pt x="72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86"/>
                      <a:pt x="68" y="86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7"/>
                      <a:pt x="67" y="87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9"/>
                      <a:pt x="65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91"/>
                      <a:pt x="61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1"/>
                      <a:pt x="60" y="91"/>
                      <a:pt x="59" y="91"/>
                    </a:cubicBezTo>
                    <a:cubicBezTo>
                      <a:pt x="59" y="91"/>
                      <a:pt x="59" y="91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0"/>
                      <a:pt x="60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1" y="60"/>
                      <a:pt x="62" y="60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4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6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8" y="56"/>
                      <a:pt x="68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1" y="54"/>
                      <a:pt x="71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72" y="54"/>
                      <a:pt x="72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0"/>
                      <a:pt x="7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0"/>
                      <a:pt x="77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9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8"/>
                      <a:pt x="80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1" y="47"/>
                      <a:pt x="81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82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3"/>
                      <a:pt x="85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90" y="39"/>
                    </a:cubicBezTo>
                    <a:cubicBezTo>
                      <a:pt x="90" y="39"/>
                      <a:pt x="90" y="39"/>
                      <a:pt x="90" y="39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7"/>
                      <a:pt x="90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37"/>
                      <a:pt x="91" y="37"/>
                      <a:pt x="92" y="37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2" y="36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2"/>
                      <a:pt x="95" y="32"/>
                      <a:pt x="96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29"/>
                      <a:pt x="97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1"/>
                    </a:cubicBezTo>
                    <a:cubicBezTo>
                      <a:pt x="102" y="21"/>
                      <a:pt x="102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6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4"/>
                      <a:pt x="104" y="14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1" y="17"/>
                      <a:pt x="101" y="17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100" y="18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100" y="19"/>
                      <a:pt x="100" y="19"/>
                      <a:pt x="100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0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97" y="21"/>
                      <a:pt x="97" y="21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5" y="31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32"/>
                      <a:pt x="85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5"/>
                      <a:pt x="80" y="35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74" y="38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1"/>
                      <a:pt x="66" y="41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5" y="42"/>
                      <a:pt x="65" y="42"/>
                      <a:pt x="65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0" y="4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9" y="26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6" y="23"/>
                      <a:pt x="66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2"/>
                      <a:pt x="67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21"/>
                      <a:pt x="71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6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7"/>
                      <a:pt x="81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90" y="13"/>
                      <a:pt x="91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2"/>
                      <a:pt x="91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3" y="12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3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94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9"/>
                      <a:pt x="95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100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5"/>
                      <a:pt x="102" y="5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2"/>
                      <a:pt x="109" y="2"/>
                      <a:pt x="109" y="3"/>
                    </a:cubicBezTo>
                    <a:cubicBezTo>
                      <a:pt x="109" y="3"/>
                      <a:pt x="109" y="3"/>
                      <a:pt x="109" y="3"/>
                    </a:cubicBezTo>
                    <a:cubicBezTo>
                      <a:pt x="109" y="3"/>
                      <a:pt x="109" y="3"/>
                      <a:pt x="109" y="3"/>
                    </a:cubicBezTo>
                    <a:cubicBezTo>
                      <a:pt x="109" y="3"/>
                      <a:pt x="109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5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5" y="8"/>
                      <a:pt x="115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9"/>
                      <a:pt x="116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20" y="11"/>
                      <a:pt x="120" y="11"/>
                      <a:pt x="120" y="12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12"/>
                      <a:pt x="120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2"/>
                      <a:pt x="122" y="12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3"/>
                      <a:pt x="122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4"/>
                      <a:pt x="123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5" y="14"/>
                      <a:pt x="125" y="14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15"/>
                      <a:pt x="126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3" y="18"/>
                      <a:pt x="133" y="18"/>
                      <a:pt x="13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3" y="19"/>
                      <a:pt x="133" y="19"/>
                      <a:pt x="134" y="19"/>
                    </a:cubicBezTo>
                    <a:cubicBezTo>
                      <a:pt x="134" y="19"/>
                      <a:pt x="134" y="19"/>
                      <a:pt x="134" y="19"/>
                    </a:cubicBezTo>
                    <a:cubicBezTo>
                      <a:pt x="134" y="19"/>
                      <a:pt x="134" y="19"/>
                      <a:pt x="134" y="19"/>
                    </a:cubicBezTo>
                    <a:cubicBezTo>
                      <a:pt x="134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19"/>
                      <a:pt x="135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19"/>
                    </a:cubicBezTo>
                    <a:cubicBezTo>
                      <a:pt x="136" y="19"/>
                      <a:pt x="136" y="19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9" y="20"/>
                      <a:pt x="139" y="20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9" y="20"/>
                      <a:pt x="139" y="20"/>
                      <a:pt x="140" y="20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0" y="20"/>
                      <a:pt x="140" y="20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40" y="21"/>
                      <a:pt x="140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1"/>
                      <a:pt x="141" y="21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1" y="22"/>
                      <a:pt x="141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4" y="22"/>
                      <a:pt x="144" y="23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23"/>
                      <a:pt x="145" y="23"/>
                      <a:pt x="145" y="23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3"/>
                      <a:pt x="146" y="23"/>
                      <a:pt x="146" y="23"/>
                    </a:cubicBezTo>
                    <a:cubicBezTo>
                      <a:pt x="146" y="23"/>
                      <a:pt x="146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23"/>
                      <a:pt x="147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151" y="24"/>
                      <a:pt x="151" y="24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1" y="25"/>
                      <a:pt x="151" y="25"/>
                      <a:pt x="151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6"/>
                    </a:cubicBezTo>
                    <a:cubicBezTo>
                      <a:pt x="152" y="26"/>
                      <a:pt x="152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6"/>
                      <a:pt x="154" y="26"/>
                      <a:pt x="154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154" y="26"/>
                      <a:pt x="154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26"/>
                      <a:pt x="155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6"/>
                      <a:pt x="156" y="26"/>
                      <a:pt x="156" y="26"/>
                    </a:cubicBezTo>
                    <a:close/>
                    <a:moveTo>
                      <a:pt x="57" y="208"/>
                    </a:moveTo>
                    <a:cubicBezTo>
                      <a:pt x="57" y="186"/>
                      <a:pt x="57" y="186"/>
                      <a:pt x="57" y="186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8" y="186"/>
                      <a:pt x="58" y="186"/>
                      <a:pt x="59" y="186"/>
                    </a:cubicBezTo>
                    <a:cubicBezTo>
                      <a:pt x="59" y="186"/>
                      <a:pt x="59" y="186"/>
                      <a:pt x="59" y="186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60" y="186"/>
                      <a:pt x="60" y="185"/>
                      <a:pt x="60" y="185"/>
                    </a:cubicBezTo>
                    <a:cubicBezTo>
                      <a:pt x="61" y="185"/>
                      <a:pt x="61" y="185"/>
                      <a:pt x="61" y="185"/>
                    </a:cubicBezTo>
                    <a:cubicBezTo>
                      <a:pt x="61" y="185"/>
                      <a:pt x="61" y="185"/>
                      <a:pt x="61" y="185"/>
                    </a:cubicBezTo>
                    <a:cubicBezTo>
                      <a:pt x="61" y="185"/>
                      <a:pt x="61" y="185"/>
                      <a:pt x="61" y="185"/>
                    </a:cubicBezTo>
                    <a:cubicBezTo>
                      <a:pt x="61" y="185"/>
                      <a:pt x="62" y="185"/>
                      <a:pt x="62" y="185"/>
                    </a:cubicBezTo>
                    <a:cubicBezTo>
                      <a:pt x="62" y="185"/>
                      <a:pt x="62" y="185"/>
                      <a:pt x="62" y="185"/>
                    </a:cubicBezTo>
                    <a:cubicBezTo>
                      <a:pt x="62" y="185"/>
                      <a:pt x="62" y="185"/>
                      <a:pt x="63" y="185"/>
                    </a:cubicBezTo>
                    <a:cubicBezTo>
                      <a:pt x="63" y="184"/>
                      <a:pt x="64" y="184"/>
                      <a:pt x="65" y="184"/>
                    </a:cubicBezTo>
                    <a:cubicBezTo>
                      <a:pt x="65" y="184"/>
                      <a:pt x="65" y="183"/>
                      <a:pt x="66" y="183"/>
                    </a:cubicBezTo>
                    <a:cubicBezTo>
                      <a:pt x="66" y="183"/>
                      <a:pt x="66" y="183"/>
                      <a:pt x="67" y="183"/>
                    </a:cubicBezTo>
                    <a:cubicBezTo>
                      <a:pt x="67" y="183"/>
                      <a:pt x="67" y="183"/>
                      <a:pt x="67" y="183"/>
                    </a:cubicBezTo>
                    <a:cubicBezTo>
                      <a:pt x="67" y="183"/>
                      <a:pt x="67" y="183"/>
                      <a:pt x="67" y="183"/>
                    </a:cubicBezTo>
                    <a:cubicBezTo>
                      <a:pt x="67" y="182"/>
                      <a:pt x="67" y="182"/>
                      <a:pt x="67" y="182"/>
                    </a:cubicBezTo>
                    <a:cubicBezTo>
                      <a:pt x="67" y="182"/>
                      <a:pt x="67" y="182"/>
                      <a:pt x="68" y="182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8" y="181"/>
                      <a:pt x="68" y="181"/>
                      <a:pt x="68" y="181"/>
                    </a:cubicBezTo>
                    <a:cubicBezTo>
                      <a:pt x="69" y="181"/>
                      <a:pt x="69" y="181"/>
                      <a:pt x="69" y="181"/>
                    </a:cubicBezTo>
                    <a:cubicBezTo>
                      <a:pt x="69" y="181"/>
                      <a:pt x="69" y="181"/>
                      <a:pt x="69" y="181"/>
                    </a:cubicBezTo>
                    <a:cubicBezTo>
                      <a:pt x="69" y="181"/>
                      <a:pt x="69" y="181"/>
                      <a:pt x="70" y="181"/>
                    </a:cubicBezTo>
                    <a:cubicBezTo>
                      <a:pt x="70" y="181"/>
                      <a:pt x="70" y="181"/>
                      <a:pt x="70" y="181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70" y="180"/>
                      <a:pt x="70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2" y="18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72" y="180"/>
                      <a:pt x="72" y="180"/>
                      <a:pt x="72" y="180"/>
                    </a:cubicBezTo>
                    <a:cubicBezTo>
                      <a:pt x="73" y="180"/>
                      <a:pt x="73" y="180"/>
                      <a:pt x="73" y="180"/>
                    </a:cubicBezTo>
                    <a:cubicBezTo>
                      <a:pt x="73" y="180"/>
                      <a:pt x="73" y="180"/>
                      <a:pt x="73" y="180"/>
                    </a:cubicBezTo>
                    <a:cubicBezTo>
                      <a:pt x="73" y="179"/>
                      <a:pt x="73" y="179"/>
                      <a:pt x="73" y="179"/>
                    </a:cubicBezTo>
                    <a:cubicBezTo>
                      <a:pt x="73" y="179"/>
                      <a:pt x="73" y="179"/>
                      <a:pt x="73" y="179"/>
                    </a:cubicBezTo>
                    <a:cubicBezTo>
                      <a:pt x="73" y="179"/>
                      <a:pt x="73" y="179"/>
                      <a:pt x="73" y="179"/>
                    </a:cubicBezTo>
                    <a:cubicBezTo>
                      <a:pt x="73" y="179"/>
                      <a:pt x="73" y="179"/>
                      <a:pt x="73" y="179"/>
                    </a:cubicBezTo>
                    <a:cubicBezTo>
                      <a:pt x="73" y="179"/>
                      <a:pt x="73" y="179"/>
                      <a:pt x="73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4" y="178"/>
                      <a:pt x="74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178"/>
                      <a:pt x="75" y="178"/>
                      <a:pt x="76" y="178"/>
                    </a:cubicBezTo>
                    <a:cubicBezTo>
                      <a:pt x="76" y="177"/>
                      <a:pt x="76" y="177"/>
                      <a:pt x="76" y="177"/>
                    </a:cubicBezTo>
                    <a:cubicBezTo>
                      <a:pt x="76" y="177"/>
                      <a:pt x="76" y="177"/>
                      <a:pt x="76" y="177"/>
                    </a:cubicBezTo>
                    <a:cubicBezTo>
                      <a:pt x="76" y="177"/>
                      <a:pt x="76" y="177"/>
                      <a:pt x="76" y="177"/>
                    </a:cubicBezTo>
                    <a:cubicBezTo>
                      <a:pt x="76" y="177"/>
                      <a:pt x="76" y="177"/>
                      <a:pt x="76" y="177"/>
                    </a:cubicBezTo>
                    <a:cubicBezTo>
                      <a:pt x="76" y="177"/>
                      <a:pt x="77" y="177"/>
                      <a:pt x="77" y="177"/>
                    </a:cubicBezTo>
                    <a:cubicBezTo>
                      <a:pt x="77" y="177"/>
                      <a:pt x="77" y="177"/>
                      <a:pt x="77" y="177"/>
                    </a:cubicBezTo>
                    <a:cubicBezTo>
                      <a:pt x="77" y="177"/>
                      <a:pt x="77" y="176"/>
                      <a:pt x="77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78" y="176"/>
                      <a:pt x="78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79" y="175"/>
                      <a:pt x="79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1" y="175"/>
                    </a:cubicBezTo>
                    <a:cubicBezTo>
                      <a:pt x="81" y="175"/>
                      <a:pt x="81" y="175"/>
                      <a:pt x="81" y="175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1" y="174"/>
                      <a:pt x="81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2" y="174"/>
                    </a:cubicBezTo>
                    <a:cubicBezTo>
                      <a:pt x="82" y="174"/>
                      <a:pt x="82" y="174"/>
                      <a:pt x="83" y="174"/>
                    </a:cubicBezTo>
                    <a:cubicBezTo>
                      <a:pt x="83" y="174"/>
                      <a:pt x="83" y="174"/>
                      <a:pt x="83" y="174"/>
                    </a:cubicBezTo>
                    <a:cubicBezTo>
                      <a:pt x="83" y="174"/>
                      <a:pt x="83" y="174"/>
                      <a:pt x="83" y="174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3"/>
                      <a:pt x="83" y="173"/>
                      <a:pt x="84" y="173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4" y="173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6" y="170"/>
                      <a:pt x="86" y="170"/>
                      <a:pt x="86" y="170"/>
                    </a:cubicBezTo>
                    <a:cubicBezTo>
                      <a:pt x="86" y="170"/>
                      <a:pt x="86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87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9" y="169"/>
                      <a:pt x="89" y="169"/>
                      <a:pt x="90" y="169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7"/>
                      <a:pt x="91" y="167"/>
                    </a:cubicBezTo>
                    <a:cubicBezTo>
                      <a:pt x="91" y="167"/>
                      <a:pt x="91" y="167"/>
                      <a:pt x="91" y="167"/>
                    </a:cubicBezTo>
                    <a:cubicBezTo>
                      <a:pt x="91" y="167"/>
                      <a:pt x="91" y="167"/>
                      <a:pt x="91" y="167"/>
                    </a:cubicBezTo>
                    <a:cubicBezTo>
                      <a:pt x="91" y="167"/>
                      <a:pt x="91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2" y="167"/>
                      <a:pt x="92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94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6" y="165"/>
                      <a:pt x="96" y="165"/>
                      <a:pt x="96" y="165"/>
                    </a:cubicBezTo>
                    <a:cubicBezTo>
                      <a:pt x="96" y="165"/>
                      <a:pt x="96" y="165"/>
                      <a:pt x="96" y="165"/>
                    </a:cubicBezTo>
                    <a:cubicBezTo>
                      <a:pt x="96" y="165"/>
                      <a:pt x="96" y="165"/>
                      <a:pt x="96" y="165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64"/>
                      <a:pt x="97" y="164"/>
                    </a:cubicBezTo>
                    <a:cubicBezTo>
                      <a:pt x="97" y="164"/>
                      <a:pt x="97" y="164"/>
                      <a:pt x="97" y="164"/>
                    </a:cubicBezTo>
                    <a:cubicBezTo>
                      <a:pt x="97" y="164"/>
                      <a:pt x="97" y="164"/>
                      <a:pt x="97" y="164"/>
                    </a:cubicBezTo>
                    <a:cubicBezTo>
                      <a:pt x="97" y="164"/>
                      <a:pt x="97" y="164"/>
                      <a:pt x="97" y="164"/>
                    </a:cubicBezTo>
                    <a:cubicBezTo>
                      <a:pt x="97" y="164"/>
                      <a:pt x="97" y="164"/>
                      <a:pt x="97" y="164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7" y="163"/>
                      <a:pt x="97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9" y="162"/>
                      <a:pt x="99" y="162"/>
                      <a:pt x="100" y="162"/>
                    </a:cubicBezTo>
                    <a:cubicBezTo>
                      <a:pt x="100" y="162"/>
                      <a:pt x="100" y="162"/>
                      <a:pt x="100" y="162"/>
                    </a:cubicBezTo>
                    <a:cubicBezTo>
                      <a:pt x="100" y="162"/>
                      <a:pt x="100" y="162"/>
                      <a:pt x="100" y="162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61"/>
                      <a:pt x="100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2" y="161"/>
                    </a:cubicBezTo>
                    <a:cubicBezTo>
                      <a:pt x="102" y="161"/>
                      <a:pt x="102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2"/>
                      <a:pt x="103" y="162"/>
                      <a:pt x="103" y="162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164"/>
                      <a:pt x="103" y="164"/>
                      <a:pt x="103" y="165"/>
                    </a:cubicBezTo>
                    <a:cubicBezTo>
                      <a:pt x="103" y="165"/>
                      <a:pt x="103" y="165"/>
                      <a:pt x="103" y="165"/>
                    </a:cubicBezTo>
                    <a:cubicBezTo>
                      <a:pt x="103" y="165"/>
                      <a:pt x="103" y="166"/>
                      <a:pt x="103" y="166"/>
                    </a:cubicBezTo>
                    <a:cubicBezTo>
                      <a:pt x="103" y="166"/>
                      <a:pt x="103" y="166"/>
                      <a:pt x="103" y="166"/>
                    </a:cubicBezTo>
                    <a:cubicBezTo>
                      <a:pt x="103" y="166"/>
                      <a:pt x="103" y="166"/>
                      <a:pt x="103" y="166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69"/>
                      <a:pt x="103" y="169"/>
                      <a:pt x="103" y="169"/>
                    </a:cubicBezTo>
                    <a:cubicBezTo>
                      <a:pt x="103" y="169"/>
                      <a:pt x="103" y="169"/>
                      <a:pt x="103" y="169"/>
                    </a:cubicBezTo>
                    <a:cubicBezTo>
                      <a:pt x="103" y="169"/>
                      <a:pt x="103" y="169"/>
                      <a:pt x="103" y="170"/>
                    </a:cubicBezTo>
                    <a:cubicBezTo>
                      <a:pt x="103" y="170"/>
                      <a:pt x="103" y="170"/>
                      <a:pt x="103" y="171"/>
                    </a:cubicBezTo>
                    <a:cubicBezTo>
                      <a:pt x="103" y="171"/>
                      <a:pt x="103" y="171"/>
                      <a:pt x="103" y="171"/>
                    </a:cubicBezTo>
                    <a:cubicBezTo>
                      <a:pt x="103" y="172"/>
                      <a:pt x="103" y="173"/>
                      <a:pt x="103" y="175"/>
                    </a:cubicBezTo>
                    <a:cubicBezTo>
                      <a:pt x="103" y="175"/>
                      <a:pt x="103" y="175"/>
                      <a:pt x="103" y="175"/>
                    </a:cubicBezTo>
                    <a:cubicBezTo>
                      <a:pt x="103" y="175"/>
                      <a:pt x="103" y="175"/>
                      <a:pt x="103" y="175"/>
                    </a:cubicBezTo>
                    <a:cubicBezTo>
                      <a:pt x="103" y="175"/>
                      <a:pt x="103" y="175"/>
                      <a:pt x="103" y="175"/>
                    </a:cubicBezTo>
                    <a:cubicBezTo>
                      <a:pt x="103" y="175"/>
                      <a:pt x="103" y="175"/>
                      <a:pt x="103" y="175"/>
                    </a:cubicBezTo>
                    <a:cubicBezTo>
                      <a:pt x="103" y="175"/>
                      <a:pt x="102" y="175"/>
                      <a:pt x="102" y="175"/>
                    </a:cubicBezTo>
                    <a:cubicBezTo>
                      <a:pt x="102" y="175"/>
                      <a:pt x="102" y="175"/>
                      <a:pt x="102" y="176"/>
                    </a:cubicBezTo>
                    <a:cubicBezTo>
                      <a:pt x="102" y="176"/>
                      <a:pt x="102" y="176"/>
                      <a:pt x="102" y="176"/>
                    </a:cubicBezTo>
                    <a:cubicBezTo>
                      <a:pt x="102" y="176"/>
                      <a:pt x="102" y="176"/>
                      <a:pt x="102" y="176"/>
                    </a:cubicBezTo>
                    <a:cubicBezTo>
                      <a:pt x="102" y="176"/>
                      <a:pt x="102" y="176"/>
                      <a:pt x="102" y="176"/>
                    </a:cubicBezTo>
                    <a:cubicBezTo>
                      <a:pt x="102" y="176"/>
                      <a:pt x="102" y="176"/>
                      <a:pt x="102" y="176"/>
                    </a:cubicBezTo>
                    <a:cubicBezTo>
                      <a:pt x="102" y="176"/>
                      <a:pt x="102" y="176"/>
                      <a:pt x="102" y="177"/>
                    </a:cubicBezTo>
                    <a:cubicBezTo>
                      <a:pt x="102" y="177"/>
                      <a:pt x="102" y="177"/>
                      <a:pt x="102" y="177"/>
                    </a:cubicBezTo>
                    <a:cubicBezTo>
                      <a:pt x="102" y="178"/>
                      <a:pt x="102" y="179"/>
                      <a:pt x="102" y="179"/>
                    </a:cubicBezTo>
                    <a:cubicBezTo>
                      <a:pt x="102" y="179"/>
                      <a:pt x="102" y="179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0"/>
                      <a:pt x="102" y="181"/>
                      <a:pt x="102" y="181"/>
                    </a:cubicBezTo>
                    <a:cubicBezTo>
                      <a:pt x="102" y="181"/>
                      <a:pt x="102" y="181"/>
                      <a:pt x="102" y="181"/>
                    </a:cubicBezTo>
                    <a:cubicBezTo>
                      <a:pt x="102" y="181"/>
                      <a:pt x="102" y="181"/>
                      <a:pt x="102" y="181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1" y="181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0" y="182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100" y="183"/>
                      <a:pt x="100" y="183"/>
                      <a:pt x="100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9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84"/>
                      <a:pt x="98" y="184"/>
                      <a:pt x="98" y="185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7" y="185"/>
                      <a:pt x="97" y="185"/>
                      <a:pt x="96" y="185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6" y="185"/>
                      <a:pt x="96" y="185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3" y="187"/>
                      <a:pt x="93" y="187"/>
                    </a:cubicBezTo>
                    <a:cubicBezTo>
                      <a:pt x="93" y="187"/>
                      <a:pt x="93" y="187"/>
                      <a:pt x="93" y="187"/>
                    </a:cubicBezTo>
                    <a:cubicBezTo>
                      <a:pt x="93" y="187"/>
                      <a:pt x="93" y="187"/>
                      <a:pt x="93" y="187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3" y="188"/>
                      <a:pt x="93" y="188"/>
                      <a:pt x="93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8"/>
                      <a:pt x="92" y="188"/>
                      <a:pt x="92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1" y="189"/>
                      <a:pt x="90" y="189"/>
                      <a:pt x="90" y="190"/>
                    </a:cubicBezTo>
                    <a:cubicBezTo>
                      <a:pt x="90" y="190"/>
                      <a:pt x="90" y="190"/>
                      <a:pt x="90" y="190"/>
                    </a:cubicBezTo>
                    <a:cubicBezTo>
                      <a:pt x="90" y="190"/>
                      <a:pt x="90" y="190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88" y="191"/>
                      <a:pt x="88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7" y="192"/>
                      <a:pt x="87" y="192"/>
                      <a:pt x="87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6" y="193"/>
                      <a:pt x="86" y="193"/>
                      <a:pt x="86" y="193"/>
                    </a:cubicBezTo>
                    <a:cubicBezTo>
                      <a:pt x="85" y="193"/>
                      <a:pt x="85" y="193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5" y="194"/>
                      <a:pt x="85" y="194"/>
                      <a:pt x="84" y="194"/>
                    </a:cubicBezTo>
                    <a:cubicBezTo>
                      <a:pt x="84" y="194"/>
                      <a:pt x="84" y="194"/>
                      <a:pt x="84" y="194"/>
                    </a:cubicBezTo>
                    <a:cubicBezTo>
                      <a:pt x="84" y="194"/>
                      <a:pt x="84" y="194"/>
                      <a:pt x="84" y="194"/>
                    </a:cubicBezTo>
                    <a:cubicBezTo>
                      <a:pt x="84" y="194"/>
                      <a:pt x="84" y="194"/>
                      <a:pt x="84" y="194"/>
                    </a:cubicBezTo>
                    <a:cubicBezTo>
                      <a:pt x="84" y="194"/>
                      <a:pt x="84" y="194"/>
                      <a:pt x="84" y="194"/>
                    </a:cubicBezTo>
                    <a:cubicBezTo>
                      <a:pt x="83" y="194"/>
                      <a:pt x="83" y="195"/>
                      <a:pt x="83" y="195"/>
                    </a:cubicBezTo>
                    <a:cubicBezTo>
                      <a:pt x="83" y="195"/>
                      <a:pt x="83" y="195"/>
                      <a:pt x="83" y="195"/>
                    </a:cubicBezTo>
                    <a:cubicBezTo>
                      <a:pt x="83" y="195"/>
                      <a:pt x="83" y="195"/>
                      <a:pt x="83" y="195"/>
                    </a:cubicBezTo>
                    <a:cubicBezTo>
                      <a:pt x="83" y="195"/>
                      <a:pt x="83" y="195"/>
                      <a:pt x="83" y="195"/>
                    </a:cubicBezTo>
                    <a:cubicBezTo>
                      <a:pt x="83" y="195"/>
                      <a:pt x="83" y="195"/>
                      <a:pt x="83" y="195"/>
                    </a:cubicBezTo>
                    <a:cubicBezTo>
                      <a:pt x="83" y="195"/>
                      <a:pt x="82" y="195"/>
                      <a:pt x="82" y="195"/>
                    </a:cubicBezTo>
                    <a:cubicBezTo>
                      <a:pt x="82" y="195"/>
                      <a:pt x="82" y="195"/>
                      <a:pt x="82" y="195"/>
                    </a:cubicBezTo>
                    <a:cubicBezTo>
                      <a:pt x="82" y="195"/>
                      <a:pt x="82" y="196"/>
                      <a:pt x="82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0" y="196"/>
                      <a:pt x="80" y="196"/>
                      <a:pt x="80" y="196"/>
                    </a:cubicBezTo>
                    <a:cubicBezTo>
                      <a:pt x="80" y="196"/>
                      <a:pt x="80" y="197"/>
                      <a:pt x="79" y="197"/>
                    </a:cubicBezTo>
                    <a:cubicBezTo>
                      <a:pt x="79" y="197"/>
                      <a:pt x="78" y="198"/>
                      <a:pt x="77" y="198"/>
                    </a:cubicBezTo>
                    <a:cubicBezTo>
                      <a:pt x="77" y="198"/>
                      <a:pt x="77" y="198"/>
                      <a:pt x="76" y="199"/>
                    </a:cubicBezTo>
                    <a:cubicBezTo>
                      <a:pt x="76" y="199"/>
                      <a:pt x="75" y="199"/>
                      <a:pt x="75" y="200"/>
                    </a:cubicBezTo>
                    <a:cubicBezTo>
                      <a:pt x="75" y="200"/>
                      <a:pt x="75" y="200"/>
                      <a:pt x="75" y="200"/>
                    </a:cubicBezTo>
                    <a:cubicBezTo>
                      <a:pt x="75" y="200"/>
                      <a:pt x="75" y="200"/>
                      <a:pt x="75" y="200"/>
                    </a:cubicBezTo>
                    <a:cubicBezTo>
                      <a:pt x="75" y="200"/>
                      <a:pt x="75" y="200"/>
                      <a:pt x="75" y="200"/>
                    </a:cubicBezTo>
                    <a:cubicBezTo>
                      <a:pt x="75" y="200"/>
                      <a:pt x="75" y="200"/>
                      <a:pt x="75" y="200"/>
                    </a:cubicBezTo>
                    <a:cubicBezTo>
                      <a:pt x="74" y="200"/>
                      <a:pt x="74" y="200"/>
                      <a:pt x="74" y="200"/>
                    </a:cubicBezTo>
                    <a:cubicBezTo>
                      <a:pt x="74" y="200"/>
                      <a:pt x="74" y="201"/>
                      <a:pt x="73" y="201"/>
                    </a:cubicBezTo>
                    <a:cubicBezTo>
                      <a:pt x="73" y="201"/>
                      <a:pt x="73" y="201"/>
                      <a:pt x="73" y="201"/>
                    </a:cubicBezTo>
                    <a:cubicBezTo>
                      <a:pt x="73" y="201"/>
                      <a:pt x="73" y="201"/>
                      <a:pt x="73" y="201"/>
                    </a:cubicBezTo>
                    <a:cubicBezTo>
                      <a:pt x="73" y="201"/>
                      <a:pt x="73" y="201"/>
                      <a:pt x="73" y="201"/>
                    </a:cubicBezTo>
                    <a:cubicBezTo>
                      <a:pt x="73" y="201"/>
                      <a:pt x="72" y="201"/>
                      <a:pt x="72" y="202"/>
                    </a:cubicBezTo>
                    <a:cubicBezTo>
                      <a:pt x="71" y="202"/>
                      <a:pt x="69" y="203"/>
                      <a:pt x="68" y="203"/>
                    </a:cubicBezTo>
                    <a:cubicBezTo>
                      <a:pt x="68" y="203"/>
                      <a:pt x="68" y="203"/>
                      <a:pt x="68" y="203"/>
                    </a:cubicBezTo>
                    <a:cubicBezTo>
                      <a:pt x="68" y="203"/>
                      <a:pt x="68" y="203"/>
                      <a:pt x="68" y="203"/>
                    </a:cubicBezTo>
                    <a:cubicBezTo>
                      <a:pt x="68" y="203"/>
                      <a:pt x="68" y="203"/>
                      <a:pt x="68" y="203"/>
                    </a:cubicBezTo>
                    <a:cubicBezTo>
                      <a:pt x="67" y="203"/>
                      <a:pt x="67" y="203"/>
                      <a:pt x="67" y="203"/>
                    </a:cubicBezTo>
                    <a:cubicBezTo>
                      <a:pt x="67" y="204"/>
                      <a:pt x="67" y="204"/>
                      <a:pt x="67" y="204"/>
                    </a:cubicBezTo>
                    <a:cubicBezTo>
                      <a:pt x="67" y="204"/>
                      <a:pt x="67" y="204"/>
                      <a:pt x="67" y="204"/>
                    </a:cubicBezTo>
                    <a:cubicBezTo>
                      <a:pt x="67" y="204"/>
                      <a:pt x="66" y="204"/>
                      <a:pt x="66" y="204"/>
                    </a:cubicBezTo>
                    <a:cubicBezTo>
                      <a:pt x="66" y="204"/>
                      <a:pt x="66" y="204"/>
                      <a:pt x="66" y="204"/>
                    </a:cubicBezTo>
                    <a:cubicBezTo>
                      <a:pt x="66" y="204"/>
                      <a:pt x="66" y="204"/>
                      <a:pt x="66" y="204"/>
                    </a:cubicBezTo>
                    <a:cubicBezTo>
                      <a:pt x="65" y="204"/>
                      <a:pt x="65" y="204"/>
                      <a:pt x="65" y="205"/>
                    </a:cubicBezTo>
                    <a:cubicBezTo>
                      <a:pt x="65" y="205"/>
                      <a:pt x="65" y="205"/>
                      <a:pt x="65" y="205"/>
                    </a:cubicBezTo>
                    <a:cubicBezTo>
                      <a:pt x="65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4" y="205"/>
                      <a:pt x="64" y="205"/>
                      <a:pt x="64" y="206"/>
                    </a:cubicBezTo>
                    <a:cubicBezTo>
                      <a:pt x="64" y="206"/>
                      <a:pt x="64" y="206"/>
                      <a:pt x="64" y="206"/>
                    </a:cubicBezTo>
                    <a:cubicBezTo>
                      <a:pt x="64" y="206"/>
                      <a:pt x="63" y="206"/>
                      <a:pt x="63" y="206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206"/>
                      <a:pt x="63" y="206"/>
                      <a:pt x="62" y="206"/>
                    </a:cubicBezTo>
                    <a:cubicBezTo>
                      <a:pt x="62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0" y="207"/>
                      <a:pt x="59" y="208"/>
                      <a:pt x="58" y="208"/>
                    </a:cubicBezTo>
                    <a:cubicBezTo>
                      <a:pt x="57" y="208"/>
                      <a:pt x="57" y="208"/>
                      <a:pt x="57" y="208"/>
                    </a:cubicBezTo>
                    <a:close/>
                    <a:moveTo>
                      <a:pt x="57" y="167"/>
                    </a:moveTo>
                    <a:cubicBezTo>
                      <a:pt x="57" y="167"/>
                      <a:pt x="57" y="167"/>
                      <a:pt x="57" y="167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7" y="167"/>
                      <a:pt x="58" y="167"/>
                      <a:pt x="58" y="167"/>
                    </a:cubicBezTo>
                    <a:cubicBezTo>
                      <a:pt x="58" y="167"/>
                      <a:pt x="58" y="167"/>
                      <a:pt x="58" y="167"/>
                    </a:cubicBezTo>
                    <a:cubicBezTo>
                      <a:pt x="58" y="167"/>
                      <a:pt x="59" y="166"/>
                      <a:pt x="59" y="166"/>
                    </a:cubicBezTo>
                    <a:cubicBezTo>
                      <a:pt x="59" y="166"/>
                      <a:pt x="60" y="166"/>
                      <a:pt x="60" y="166"/>
                    </a:cubicBezTo>
                    <a:cubicBezTo>
                      <a:pt x="62" y="166"/>
                      <a:pt x="63" y="165"/>
                      <a:pt x="65" y="165"/>
                    </a:cubicBezTo>
                    <a:cubicBezTo>
                      <a:pt x="65" y="165"/>
                      <a:pt x="65" y="165"/>
                      <a:pt x="65" y="164"/>
                    </a:cubicBezTo>
                    <a:cubicBezTo>
                      <a:pt x="66" y="164"/>
                      <a:pt x="67" y="164"/>
                      <a:pt x="67" y="164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8" y="163"/>
                      <a:pt x="69" y="163"/>
                      <a:pt x="69" y="163"/>
                    </a:cubicBezTo>
                    <a:cubicBezTo>
                      <a:pt x="69" y="163"/>
                      <a:pt x="69" y="163"/>
                      <a:pt x="70" y="163"/>
                    </a:cubicBezTo>
                    <a:cubicBezTo>
                      <a:pt x="70" y="163"/>
                      <a:pt x="70" y="163"/>
                      <a:pt x="71" y="163"/>
                    </a:cubicBezTo>
                    <a:cubicBezTo>
                      <a:pt x="71" y="162"/>
                      <a:pt x="73" y="162"/>
                      <a:pt x="73" y="161"/>
                    </a:cubicBezTo>
                    <a:cubicBezTo>
                      <a:pt x="74" y="161"/>
                      <a:pt x="75" y="160"/>
                      <a:pt x="75" y="160"/>
                    </a:cubicBezTo>
                    <a:cubicBezTo>
                      <a:pt x="76" y="160"/>
                      <a:pt x="77" y="159"/>
                      <a:pt x="78" y="159"/>
                    </a:cubicBezTo>
                    <a:cubicBezTo>
                      <a:pt x="78" y="159"/>
                      <a:pt x="78" y="159"/>
                      <a:pt x="78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78" y="158"/>
                      <a:pt x="78" y="158"/>
                      <a:pt x="79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9" y="158"/>
                      <a:pt x="80" y="157"/>
                      <a:pt x="80" y="157"/>
                    </a:cubicBezTo>
                    <a:cubicBezTo>
                      <a:pt x="80" y="157"/>
                      <a:pt x="81" y="157"/>
                      <a:pt x="81" y="157"/>
                    </a:cubicBezTo>
                    <a:cubicBezTo>
                      <a:pt x="81" y="157"/>
                      <a:pt x="81" y="157"/>
                      <a:pt x="81" y="157"/>
                    </a:cubicBezTo>
                    <a:cubicBezTo>
                      <a:pt x="81" y="157"/>
                      <a:pt x="81" y="157"/>
                      <a:pt x="81" y="157"/>
                    </a:cubicBezTo>
                    <a:cubicBezTo>
                      <a:pt x="81" y="157"/>
                      <a:pt x="81" y="157"/>
                      <a:pt x="81" y="156"/>
                    </a:cubicBezTo>
                    <a:cubicBezTo>
                      <a:pt x="81" y="156"/>
                      <a:pt x="81" y="156"/>
                      <a:pt x="81" y="156"/>
                    </a:cubicBezTo>
                    <a:cubicBezTo>
                      <a:pt x="81" y="156"/>
                      <a:pt x="81" y="156"/>
                      <a:pt x="82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83" y="155"/>
                      <a:pt x="83" y="155"/>
                      <a:pt x="84" y="155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85" y="155"/>
                      <a:pt x="85" y="155"/>
                      <a:pt x="85" y="154"/>
                    </a:cubicBezTo>
                    <a:cubicBezTo>
                      <a:pt x="85" y="154"/>
                      <a:pt x="85" y="154"/>
                      <a:pt x="85" y="154"/>
                    </a:cubicBezTo>
                    <a:cubicBezTo>
                      <a:pt x="85" y="154"/>
                      <a:pt x="85" y="154"/>
                      <a:pt x="85" y="154"/>
                    </a:cubicBezTo>
                    <a:cubicBezTo>
                      <a:pt x="85" y="154"/>
                      <a:pt x="85" y="154"/>
                      <a:pt x="86" y="154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6" y="154"/>
                      <a:pt x="86" y="154"/>
                      <a:pt x="87" y="154"/>
                    </a:cubicBezTo>
                    <a:cubicBezTo>
                      <a:pt x="87" y="154"/>
                      <a:pt x="87" y="154"/>
                      <a:pt x="87" y="154"/>
                    </a:cubicBezTo>
                    <a:cubicBezTo>
                      <a:pt x="87" y="153"/>
                      <a:pt x="87" y="153"/>
                      <a:pt x="88" y="153"/>
                    </a:cubicBezTo>
                    <a:cubicBezTo>
                      <a:pt x="88" y="153"/>
                      <a:pt x="88" y="153"/>
                      <a:pt x="88" y="153"/>
                    </a:cubicBezTo>
                    <a:cubicBezTo>
                      <a:pt x="88" y="153"/>
                      <a:pt x="88" y="153"/>
                      <a:pt x="88" y="153"/>
                    </a:cubicBezTo>
                    <a:cubicBezTo>
                      <a:pt x="88" y="153"/>
                      <a:pt x="88" y="153"/>
                      <a:pt x="88" y="153"/>
                    </a:cubicBezTo>
                    <a:cubicBezTo>
                      <a:pt x="88" y="153"/>
                      <a:pt x="88" y="153"/>
                      <a:pt x="88" y="153"/>
                    </a:cubicBezTo>
                    <a:cubicBezTo>
                      <a:pt x="88" y="153"/>
                      <a:pt x="88" y="153"/>
                      <a:pt x="88" y="153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90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0"/>
                      <a:pt x="91" y="150"/>
                      <a:pt x="91" y="150"/>
                    </a:cubicBezTo>
                    <a:cubicBezTo>
                      <a:pt x="91" y="150"/>
                      <a:pt x="91" y="150"/>
                      <a:pt x="91" y="150"/>
                    </a:cubicBezTo>
                    <a:cubicBezTo>
                      <a:pt x="91" y="150"/>
                      <a:pt x="91" y="150"/>
                      <a:pt x="91" y="150"/>
                    </a:cubicBezTo>
                    <a:cubicBezTo>
                      <a:pt x="91" y="150"/>
                      <a:pt x="91" y="150"/>
                      <a:pt x="91" y="150"/>
                    </a:cubicBezTo>
                    <a:cubicBezTo>
                      <a:pt x="91" y="150"/>
                      <a:pt x="91" y="150"/>
                      <a:pt x="91" y="150"/>
                    </a:cubicBezTo>
                    <a:cubicBezTo>
                      <a:pt x="91" y="150"/>
                      <a:pt x="91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50"/>
                      <a:pt x="92" y="150"/>
                      <a:pt x="92" y="150"/>
                    </a:cubicBezTo>
                    <a:cubicBezTo>
                      <a:pt x="92" y="149"/>
                      <a:pt x="92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3" y="149"/>
                    </a:cubicBezTo>
                    <a:cubicBezTo>
                      <a:pt x="93" y="149"/>
                      <a:pt x="93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9"/>
                      <a:pt x="94" y="149"/>
                      <a:pt x="94" y="149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4" y="148"/>
                    </a:cubicBezTo>
                    <a:cubicBezTo>
                      <a:pt x="94" y="148"/>
                      <a:pt x="94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" y="147"/>
                      <a:pt x="95" y="147"/>
                      <a:pt x="95" y="147"/>
                    </a:cubicBezTo>
                    <a:cubicBezTo>
                      <a:pt x="95" y="147"/>
                      <a:pt x="95" y="147"/>
                      <a:pt x="95" y="147"/>
                    </a:cubicBezTo>
                    <a:cubicBezTo>
                      <a:pt x="95" y="147"/>
                      <a:pt x="95" y="147"/>
                      <a:pt x="95" y="147"/>
                    </a:cubicBezTo>
                    <a:cubicBezTo>
                      <a:pt x="95" y="147"/>
                      <a:pt x="95" y="147"/>
                      <a:pt x="95" y="147"/>
                    </a:cubicBezTo>
                    <a:cubicBezTo>
                      <a:pt x="95" y="147"/>
                      <a:pt x="95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7" y="147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7" y="146"/>
                      <a:pt x="97" y="146"/>
                      <a:pt x="98" y="146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99" y="144"/>
                      <a:pt x="99" y="144"/>
                    </a:cubicBezTo>
                    <a:cubicBezTo>
                      <a:pt x="99" y="144"/>
                      <a:pt x="100" y="144"/>
                      <a:pt x="100" y="144"/>
                    </a:cubicBezTo>
                    <a:cubicBezTo>
                      <a:pt x="100" y="144"/>
                      <a:pt x="100" y="144"/>
                      <a:pt x="100" y="144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1" y="143"/>
                    </a:cubicBezTo>
                    <a:cubicBezTo>
                      <a:pt x="101" y="142"/>
                      <a:pt x="101" y="142"/>
                      <a:pt x="101" y="142"/>
                    </a:cubicBezTo>
                    <a:cubicBezTo>
                      <a:pt x="101" y="142"/>
                      <a:pt x="101" y="142"/>
                      <a:pt x="101" y="142"/>
                    </a:cubicBezTo>
                    <a:cubicBezTo>
                      <a:pt x="101" y="142"/>
                      <a:pt x="101" y="142"/>
                      <a:pt x="101" y="142"/>
                    </a:cubicBezTo>
                    <a:cubicBezTo>
                      <a:pt x="101" y="142"/>
                      <a:pt x="101" y="142"/>
                      <a:pt x="101" y="142"/>
                    </a:cubicBezTo>
                    <a:cubicBezTo>
                      <a:pt x="101" y="140"/>
                      <a:pt x="101" y="139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6"/>
                    </a:cubicBezTo>
                    <a:cubicBezTo>
                      <a:pt x="101" y="136"/>
                      <a:pt x="101" y="136"/>
                      <a:pt x="101" y="136"/>
                    </a:cubicBezTo>
                    <a:cubicBezTo>
                      <a:pt x="101" y="136"/>
                      <a:pt x="101" y="136"/>
                      <a:pt x="101" y="136"/>
                    </a:cubicBezTo>
                    <a:cubicBezTo>
                      <a:pt x="101" y="136"/>
                      <a:pt x="101" y="136"/>
                      <a:pt x="101" y="136"/>
                    </a:cubicBezTo>
                    <a:cubicBezTo>
                      <a:pt x="101" y="136"/>
                      <a:pt x="101" y="136"/>
                      <a:pt x="101" y="136"/>
                    </a:cubicBezTo>
                    <a:cubicBezTo>
                      <a:pt x="101" y="136"/>
                      <a:pt x="101" y="136"/>
                      <a:pt x="101" y="136"/>
                    </a:cubicBezTo>
                    <a:cubicBezTo>
                      <a:pt x="101" y="136"/>
                      <a:pt x="101" y="136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1" y="135"/>
                      <a:pt x="101" y="135"/>
                      <a:pt x="101" y="135"/>
                    </a:cubicBezTo>
                    <a:cubicBezTo>
                      <a:pt x="102" y="135"/>
                      <a:pt x="102" y="135"/>
                      <a:pt x="102" y="135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02" y="134"/>
                      <a:pt x="102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2" y="133"/>
                      <a:pt x="102" y="132"/>
                      <a:pt x="102" y="132"/>
                    </a:cubicBezTo>
                    <a:cubicBezTo>
                      <a:pt x="102" y="132"/>
                      <a:pt x="102" y="132"/>
                      <a:pt x="102" y="132"/>
                    </a:cubicBezTo>
                    <a:cubicBezTo>
                      <a:pt x="102" y="132"/>
                      <a:pt x="102" y="132"/>
                      <a:pt x="102" y="132"/>
                    </a:cubicBezTo>
                    <a:cubicBezTo>
                      <a:pt x="102" y="132"/>
                      <a:pt x="102" y="132"/>
                      <a:pt x="102" y="132"/>
                    </a:cubicBezTo>
                    <a:cubicBezTo>
                      <a:pt x="102" y="132"/>
                      <a:pt x="102" y="132"/>
                      <a:pt x="102" y="132"/>
                    </a:cubicBezTo>
                    <a:cubicBezTo>
                      <a:pt x="102" y="132"/>
                      <a:pt x="102" y="132"/>
                      <a:pt x="102" y="132"/>
                    </a:cubicBezTo>
                    <a:cubicBezTo>
                      <a:pt x="102" y="131"/>
                      <a:pt x="102" y="131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29"/>
                      <a:pt x="102" y="128"/>
                      <a:pt x="102" y="128"/>
                    </a:cubicBezTo>
                    <a:cubicBezTo>
                      <a:pt x="102" y="128"/>
                      <a:pt x="102" y="128"/>
                      <a:pt x="102" y="128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102" y="126"/>
                      <a:pt x="102" y="125"/>
                      <a:pt x="102" y="124"/>
                    </a:cubicBezTo>
                    <a:cubicBezTo>
                      <a:pt x="102" y="124"/>
                      <a:pt x="102" y="124"/>
                      <a:pt x="102" y="124"/>
                    </a:cubicBezTo>
                    <a:cubicBezTo>
                      <a:pt x="102" y="124"/>
                      <a:pt x="101" y="124"/>
                      <a:pt x="101" y="12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1" y="122"/>
                      <a:pt x="101" y="121"/>
                      <a:pt x="101" y="120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2" y="120"/>
                      <a:pt x="102" y="119"/>
                      <a:pt x="102" y="119"/>
                    </a:cubicBezTo>
                    <a:cubicBezTo>
                      <a:pt x="102" y="118"/>
                      <a:pt x="101" y="118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2" y="118"/>
                      <a:pt x="102" y="118"/>
                      <a:pt x="102" y="118"/>
                    </a:cubicBezTo>
                    <a:cubicBezTo>
                      <a:pt x="102" y="118"/>
                      <a:pt x="102" y="118"/>
                      <a:pt x="102" y="118"/>
                    </a:cubicBezTo>
                    <a:cubicBezTo>
                      <a:pt x="102" y="117"/>
                      <a:pt x="102" y="117"/>
                      <a:pt x="102" y="117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02" y="113"/>
                      <a:pt x="102" y="111"/>
                      <a:pt x="102" y="109"/>
                    </a:cubicBezTo>
                    <a:cubicBezTo>
                      <a:pt x="102" y="109"/>
                      <a:pt x="102" y="107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5"/>
                      <a:pt x="102" y="103"/>
                      <a:pt x="102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02"/>
                      <a:pt x="102" y="102"/>
                      <a:pt x="102" y="101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102" y="100"/>
                      <a:pt x="102" y="98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2" y="96"/>
                      <a:pt x="102" y="96"/>
                      <a:pt x="101" y="96"/>
                    </a:cubicBezTo>
                    <a:cubicBezTo>
                      <a:pt x="101" y="95"/>
                      <a:pt x="101" y="94"/>
                      <a:pt x="101" y="94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2"/>
                      <a:pt x="102" y="91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1" y="88"/>
                      <a:pt x="101" y="87"/>
                      <a:pt x="101" y="87"/>
                    </a:cubicBezTo>
                    <a:cubicBezTo>
                      <a:pt x="101" y="87"/>
                      <a:pt x="101" y="87"/>
                      <a:pt x="101" y="86"/>
                    </a:cubicBezTo>
                    <a:cubicBezTo>
                      <a:pt x="101" y="86"/>
                      <a:pt x="101" y="86"/>
                      <a:pt x="101" y="86"/>
                    </a:cubicBezTo>
                    <a:cubicBezTo>
                      <a:pt x="101" y="86"/>
                      <a:pt x="101" y="86"/>
                      <a:pt x="101" y="86"/>
                    </a:cubicBezTo>
                    <a:cubicBezTo>
                      <a:pt x="101" y="86"/>
                      <a:pt x="101" y="86"/>
                      <a:pt x="101" y="86"/>
                    </a:cubicBezTo>
                    <a:cubicBezTo>
                      <a:pt x="101" y="86"/>
                      <a:pt x="101" y="86"/>
                      <a:pt x="101" y="86"/>
                    </a:cubicBezTo>
                    <a:cubicBezTo>
                      <a:pt x="101" y="86"/>
                      <a:pt x="101" y="86"/>
                      <a:pt x="101" y="85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102" y="85"/>
                      <a:pt x="102" y="85"/>
                      <a:pt x="102" y="85"/>
                    </a:cubicBezTo>
                    <a:cubicBezTo>
                      <a:pt x="102" y="85"/>
                      <a:pt x="102" y="83"/>
                      <a:pt x="102" y="83"/>
                    </a:cubicBezTo>
                    <a:cubicBezTo>
                      <a:pt x="102" y="83"/>
                      <a:pt x="102" y="82"/>
                      <a:pt x="102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79"/>
                      <a:pt x="102" y="76"/>
                      <a:pt x="102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73"/>
                      <a:pt x="102" y="72"/>
                      <a:pt x="102" y="72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2" y="71"/>
                      <a:pt x="102" y="71"/>
                      <a:pt x="102" y="71"/>
                    </a:cubicBezTo>
                    <a:cubicBezTo>
                      <a:pt x="102" y="71"/>
                      <a:pt x="102" y="71"/>
                      <a:pt x="101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1" y="71"/>
                      <a:pt x="101" y="71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0" y="70"/>
                      <a:pt x="99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1"/>
                      <a:pt x="99" y="71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9" y="72"/>
                      <a:pt x="98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3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6" y="76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5" y="77"/>
                      <a:pt x="95" y="77"/>
                      <a:pt x="95" y="78"/>
                    </a:cubicBezTo>
                    <a:cubicBezTo>
                      <a:pt x="95" y="78"/>
                      <a:pt x="94" y="79"/>
                      <a:pt x="93" y="79"/>
                    </a:cubicBezTo>
                    <a:cubicBezTo>
                      <a:pt x="93" y="80"/>
                      <a:pt x="92" y="81"/>
                      <a:pt x="92" y="81"/>
                    </a:cubicBezTo>
                    <a:cubicBezTo>
                      <a:pt x="92" y="82"/>
                      <a:pt x="91" y="82"/>
                      <a:pt x="90" y="82"/>
                    </a:cubicBezTo>
                    <a:cubicBezTo>
                      <a:pt x="90" y="82"/>
                      <a:pt x="89" y="84"/>
                      <a:pt x="89" y="84"/>
                    </a:cubicBezTo>
                    <a:cubicBezTo>
                      <a:pt x="89" y="84"/>
                      <a:pt x="89" y="84"/>
                      <a:pt x="88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5"/>
                      <a:pt x="86" y="86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5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9"/>
                      <a:pt x="82" y="89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80" y="90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2"/>
                      <a:pt x="79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6" y="93"/>
                      <a:pt x="76" y="93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4"/>
                      <a:pt x="76" y="94"/>
                      <a:pt x="76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4" y="95"/>
                      <a:pt x="74" y="95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7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7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8"/>
                      <a:pt x="70" y="98"/>
                      <a:pt x="70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9" y="99"/>
                      <a:pt x="69" y="99"/>
                      <a:pt x="69" y="99"/>
                    </a:cubicBezTo>
                    <a:cubicBezTo>
                      <a:pt x="68" y="99"/>
                      <a:pt x="68" y="99"/>
                      <a:pt x="68" y="99"/>
                    </a:cubicBezTo>
                    <a:cubicBezTo>
                      <a:pt x="68" y="99"/>
                      <a:pt x="68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5" y="101"/>
                      <a:pt x="65" y="101"/>
                    </a:cubicBezTo>
                    <a:cubicBezTo>
                      <a:pt x="65" y="101"/>
                      <a:pt x="64" y="101"/>
                      <a:pt x="64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102"/>
                      <a:pt x="62" y="103"/>
                      <a:pt x="61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3"/>
                      <a:pt x="60" y="104"/>
                      <a:pt x="60" y="104"/>
                    </a:cubicBezTo>
                    <a:cubicBezTo>
                      <a:pt x="59" y="104"/>
                      <a:pt x="58" y="105"/>
                      <a:pt x="57" y="105"/>
                    </a:cubicBezTo>
                    <a:cubicBezTo>
                      <a:pt x="57" y="128"/>
                      <a:pt x="57" y="128"/>
                      <a:pt x="57" y="128"/>
                    </a:cubicBezTo>
                    <a:cubicBezTo>
                      <a:pt x="58" y="127"/>
                      <a:pt x="59" y="127"/>
                      <a:pt x="60" y="126"/>
                    </a:cubicBezTo>
                    <a:cubicBezTo>
                      <a:pt x="60" y="126"/>
                      <a:pt x="60" y="126"/>
                      <a:pt x="61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61" y="125"/>
                      <a:pt x="61" y="125"/>
                      <a:pt x="61" y="125"/>
                    </a:cubicBezTo>
                    <a:cubicBezTo>
                      <a:pt x="61" y="125"/>
                      <a:pt x="61" y="125"/>
                      <a:pt x="62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2" y="125"/>
                      <a:pt x="63" y="125"/>
                      <a:pt x="63" y="125"/>
                    </a:cubicBezTo>
                    <a:cubicBezTo>
                      <a:pt x="63" y="125"/>
                      <a:pt x="63" y="125"/>
                      <a:pt x="63" y="125"/>
                    </a:cubicBezTo>
                    <a:cubicBezTo>
                      <a:pt x="64" y="124"/>
                      <a:pt x="64" y="124"/>
                      <a:pt x="65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5" y="124"/>
                      <a:pt x="65" y="123"/>
                      <a:pt x="66" y="123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6" y="123"/>
                      <a:pt x="67" y="122"/>
                      <a:pt x="67" y="122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21"/>
                      <a:pt x="68" y="121"/>
                      <a:pt x="69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20"/>
                      <a:pt x="70" y="120"/>
                      <a:pt x="70" y="120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0" y="120"/>
                      <a:pt x="71" y="120"/>
                      <a:pt x="71" y="119"/>
                    </a:cubicBezTo>
                    <a:cubicBezTo>
                      <a:pt x="72" y="119"/>
                      <a:pt x="72" y="119"/>
                      <a:pt x="73" y="119"/>
                    </a:cubicBezTo>
                    <a:cubicBezTo>
                      <a:pt x="73" y="118"/>
                      <a:pt x="73" y="118"/>
                      <a:pt x="73" y="118"/>
                    </a:cubicBezTo>
                    <a:cubicBezTo>
                      <a:pt x="72" y="118"/>
                      <a:pt x="73" y="118"/>
                      <a:pt x="73" y="118"/>
                    </a:cubicBezTo>
                    <a:cubicBezTo>
                      <a:pt x="73" y="117"/>
                      <a:pt x="74" y="117"/>
                      <a:pt x="75" y="117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75" y="116"/>
                      <a:pt x="76" y="116"/>
                      <a:pt x="77" y="115"/>
                    </a:cubicBezTo>
                    <a:cubicBezTo>
                      <a:pt x="77" y="115"/>
                      <a:pt x="78" y="114"/>
                      <a:pt x="79" y="114"/>
                    </a:cubicBezTo>
                    <a:cubicBezTo>
                      <a:pt x="79" y="114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81" y="111"/>
                      <a:pt x="81" y="111"/>
                      <a:pt x="82" y="111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83" y="109"/>
                      <a:pt x="84" y="109"/>
                      <a:pt x="85" y="111"/>
                    </a:cubicBezTo>
                    <a:cubicBezTo>
                      <a:pt x="85" y="111"/>
                      <a:pt x="86" y="111"/>
                      <a:pt x="86" y="112"/>
                    </a:cubicBezTo>
                    <a:cubicBezTo>
                      <a:pt x="86" y="116"/>
                      <a:pt x="85" y="121"/>
                      <a:pt x="85" y="125"/>
                    </a:cubicBezTo>
                    <a:cubicBezTo>
                      <a:pt x="85" y="125"/>
                      <a:pt x="85" y="125"/>
                      <a:pt x="86" y="125"/>
                    </a:cubicBezTo>
                    <a:cubicBezTo>
                      <a:pt x="86" y="126"/>
                      <a:pt x="86" y="127"/>
                      <a:pt x="86" y="127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5" y="128"/>
                      <a:pt x="85" y="129"/>
                      <a:pt x="85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5" y="131"/>
                      <a:pt x="85" y="131"/>
                      <a:pt x="84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84" y="132"/>
                      <a:pt x="83" y="132"/>
                      <a:pt x="83" y="132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32"/>
                      <a:pt x="83" y="132"/>
                      <a:pt x="83" y="133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82" y="133"/>
                      <a:pt x="81" y="133"/>
                      <a:pt x="81" y="134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80" y="135"/>
                      <a:pt x="79" y="135"/>
                      <a:pt x="78" y="135"/>
                    </a:cubicBezTo>
                    <a:cubicBezTo>
                      <a:pt x="78" y="135"/>
                      <a:pt x="77" y="136"/>
                      <a:pt x="76" y="136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76" y="136"/>
                      <a:pt x="75" y="136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74" y="137"/>
                      <a:pt x="74" y="137"/>
                      <a:pt x="74" y="138"/>
                    </a:cubicBezTo>
                    <a:cubicBezTo>
                      <a:pt x="74" y="138"/>
                      <a:pt x="74" y="138"/>
                      <a:pt x="74" y="138"/>
                    </a:cubicBezTo>
                    <a:cubicBezTo>
                      <a:pt x="74" y="138"/>
                      <a:pt x="74" y="138"/>
                      <a:pt x="74" y="138"/>
                    </a:cubicBezTo>
                    <a:cubicBezTo>
                      <a:pt x="74" y="138"/>
                      <a:pt x="74" y="138"/>
                      <a:pt x="74" y="138"/>
                    </a:cubicBezTo>
                    <a:cubicBezTo>
                      <a:pt x="74" y="138"/>
                      <a:pt x="73" y="138"/>
                      <a:pt x="73" y="138"/>
                    </a:cubicBezTo>
                    <a:cubicBezTo>
                      <a:pt x="73" y="138"/>
                      <a:pt x="73" y="138"/>
                      <a:pt x="73" y="138"/>
                    </a:cubicBezTo>
                    <a:cubicBezTo>
                      <a:pt x="73" y="138"/>
                      <a:pt x="73" y="138"/>
                      <a:pt x="73" y="138"/>
                    </a:cubicBezTo>
                    <a:cubicBezTo>
                      <a:pt x="73" y="138"/>
                      <a:pt x="72" y="139"/>
                      <a:pt x="72" y="139"/>
                    </a:cubicBezTo>
                    <a:cubicBezTo>
                      <a:pt x="72" y="139"/>
                      <a:pt x="72" y="139"/>
                      <a:pt x="72" y="139"/>
                    </a:cubicBezTo>
                    <a:cubicBezTo>
                      <a:pt x="72" y="139"/>
                      <a:pt x="72" y="139"/>
                      <a:pt x="72" y="140"/>
                    </a:cubicBezTo>
                    <a:cubicBezTo>
                      <a:pt x="72" y="140"/>
                      <a:pt x="71" y="140"/>
                      <a:pt x="71" y="140"/>
                    </a:cubicBezTo>
                    <a:cubicBezTo>
                      <a:pt x="71" y="140"/>
                      <a:pt x="71" y="140"/>
                      <a:pt x="71" y="140"/>
                    </a:cubicBezTo>
                    <a:cubicBezTo>
                      <a:pt x="71" y="140"/>
                      <a:pt x="71" y="140"/>
                      <a:pt x="71" y="140"/>
                    </a:cubicBezTo>
                    <a:cubicBezTo>
                      <a:pt x="71" y="140"/>
                      <a:pt x="70" y="140"/>
                      <a:pt x="70" y="140"/>
                    </a:cubicBezTo>
                    <a:cubicBezTo>
                      <a:pt x="70" y="140"/>
                      <a:pt x="70" y="140"/>
                      <a:pt x="70" y="140"/>
                    </a:cubicBezTo>
                    <a:cubicBezTo>
                      <a:pt x="69" y="141"/>
                      <a:pt x="69" y="141"/>
                      <a:pt x="68" y="141"/>
                    </a:cubicBezTo>
                    <a:cubicBezTo>
                      <a:pt x="67" y="142"/>
                      <a:pt x="65" y="143"/>
                      <a:pt x="64" y="144"/>
                    </a:cubicBezTo>
                    <a:cubicBezTo>
                      <a:pt x="63" y="144"/>
                      <a:pt x="63" y="144"/>
                      <a:pt x="62" y="144"/>
                    </a:cubicBezTo>
                    <a:cubicBezTo>
                      <a:pt x="61" y="145"/>
                      <a:pt x="61" y="145"/>
                      <a:pt x="60" y="145"/>
                    </a:cubicBezTo>
                    <a:cubicBezTo>
                      <a:pt x="60" y="145"/>
                      <a:pt x="60" y="145"/>
                      <a:pt x="60" y="145"/>
                    </a:cubicBezTo>
                    <a:cubicBezTo>
                      <a:pt x="60" y="145"/>
                      <a:pt x="60" y="145"/>
                      <a:pt x="59" y="145"/>
                    </a:cubicBezTo>
                    <a:cubicBezTo>
                      <a:pt x="57" y="146"/>
                      <a:pt x="57" y="146"/>
                      <a:pt x="57" y="146"/>
                    </a:cubicBezTo>
                    <a:lnTo>
                      <a:pt x="57" y="167"/>
                    </a:lnTo>
                    <a:close/>
                    <a:moveTo>
                      <a:pt x="57" y="26"/>
                    </a:move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7"/>
                    </a:cubicBezTo>
                    <a:cubicBezTo>
                      <a:pt x="55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1" y="52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8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3"/>
                      <a:pt x="25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1" y="47"/>
                      <a:pt x="22" y="47"/>
                    </a:cubicBezTo>
                    <a:cubicBezTo>
                      <a:pt x="22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9" y="31"/>
                      <a:pt x="30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4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6" y="31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30"/>
                      <a:pt x="38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9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lose/>
                    <a:moveTo>
                      <a:pt x="57" y="6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5" y="93"/>
                      <a:pt x="55" y="93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5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95"/>
                      <a:pt x="51" y="95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6"/>
                      <a:pt x="48" y="96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97"/>
                      <a:pt x="47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9" y="100"/>
                      <a:pt x="38" y="100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0"/>
                      <a:pt x="38" y="100"/>
                      <a:pt x="38" y="101"/>
                    </a:cubicBezTo>
                    <a:cubicBezTo>
                      <a:pt x="38" y="101"/>
                      <a:pt x="38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6" y="101"/>
                      <a:pt x="36" y="101"/>
                      <a:pt x="36" y="102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6" y="102"/>
                      <a:pt x="36" y="102"/>
                      <a:pt x="35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2"/>
                      <a:pt x="33" y="103"/>
                      <a:pt x="33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2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9" y="103"/>
                      <a:pt x="29" y="103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04"/>
                      <a:pt x="28" y="104"/>
                      <a:pt x="28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7" y="104"/>
                      <a:pt x="27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104"/>
                      <a:pt x="26" y="105"/>
                    </a:cubicBezTo>
                    <a:cubicBezTo>
                      <a:pt x="26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06"/>
                      <a:pt x="21" y="106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8" y="107"/>
                      <a:pt x="18" y="107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17" y="107"/>
                      <a:pt x="16" y="107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8"/>
                      <a:pt x="16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08"/>
                      <a:pt x="14" y="108"/>
                      <a:pt x="14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8"/>
                      <a:pt x="14" y="108"/>
                      <a:pt x="14" y="109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14" y="109"/>
                      <a:pt x="14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1" y="108"/>
                      <a:pt x="11" y="108"/>
                      <a:pt x="11" y="107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7"/>
                      <a:pt x="11" y="107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5"/>
                      <a:pt x="11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ubicBezTo>
                      <a:pt x="11" y="104"/>
                      <a:pt x="11" y="104"/>
                      <a:pt x="12" y="104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2"/>
                      <a:pt x="11" y="102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12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6"/>
                      <a:pt x="12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4"/>
                      <a:pt x="12" y="94"/>
                      <a:pt x="12" y="9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2" y="93"/>
                      <a:pt x="12" y="92"/>
                      <a:pt x="12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2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0"/>
                    </a:cubicBezTo>
                    <a:cubicBezTo>
                      <a:pt x="12" y="90"/>
                      <a:pt x="12" y="90"/>
                      <a:pt x="13" y="90"/>
                    </a:cubicBezTo>
                    <a:cubicBezTo>
                      <a:pt x="13" y="90"/>
                      <a:pt x="13" y="89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6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3" y="85"/>
                      <a:pt x="13" y="85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3"/>
                      <a:pt x="14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79"/>
                      <a:pt x="14" y="78"/>
                      <a:pt x="14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78"/>
                      <a:pt x="14" y="77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77"/>
                      <a:pt x="14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6" y="75"/>
                      <a:pt x="16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6" y="75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18" y="75"/>
                      <a:pt x="19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75"/>
                      <a:pt x="21" y="75"/>
                      <a:pt x="22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4"/>
                      <a:pt x="25" y="74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4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7" y="74"/>
                      <a:pt x="27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29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7"/>
                      <a:pt x="47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50" y="66"/>
                      <a:pt x="50" y="66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3"/>
                      <a:pt x="55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7" y="63"/>
                      <a:pt x="57" y="63"/>
                      <a:pt x="57" y="63"/>
                    </a:cubicBezTo>
                    <a:close/>
                    <a:moveTo>
                      <a:pt x="57" y="105"/>
                    </a:moveTo>
                    <a:cubicBezTo>
                      <a:pt x="57" y="105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4" y="107"/>
                      <a:pt x="54" y="107"/>
                    </a:cubicBezTo>
                    <a:cubicBezTo>
                      <a:pt x="54" y="107"/>
                      <a:pt x="53" y="107"/>
                      <a:pt x="53" y="107"/>
                    </a:cubicBezTo>
                    <a:cubicBezTo>
                      <a:pt x="53" y="107"/>
                      <a:pt x="53" y="107"/>
                      <a:pt x="53" y="107"/>
                    </a:cubicBezTo>
                    <a:cubicBezTo>
                      <a:pt x="53" y="107"/>
                      <a:pt x="52" y="107"/>
                      <a:pt x="52" y="108"/>
                    </a:cubicBezTo>
                    <a:cubicBezTo>
                      <a:pt x="52" y="108"/>
                      <a:pt x="52" y="108"/>
                      <a:pt x="51" y="109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0" y="109"/>
                      <a:pt x="50" y="109"/>
                      <a:pt x="49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10"/>
                      <a:pt x="48" y="110"/>
                      <a:pt x="47" y="110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7" y="110"/>
                      <a:pt x="47" y="111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4" y="111"/>
                      <a:pt x="44" y="112"/>
                      <a:pt x="44" y="112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3" y="112"/>
                      <a:pt x="42" y="112"/>
                      <a:pt x="42" y="112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42" y="113"/>
                      <a:pt x="41" y="113"/>
                      <a:pt x="41" y="113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41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39" y="113"/>
                      <a:pt x="38" y="113"/>
                      <a:pt x="38" y="114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7" y="114"/>
                      <a:pt x="36" y="114"/>
                      <a:pt x="36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6" y="114"/>
                      <a:pt x="35" y="115"/>
                      <a:pt x="35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34" y="115"/>
                      <a:pt x="33" y="115"/>
                      <a:pt x="33" y="116"/>
                    </a:cubicBezTo>
                    <a:cubicBezTo>
                      <a:pt x="32" y="116"/>
                      <a:pt x="30" y="116"/>
                      <a:pt x="29" y="116"/>
                    </a:cubicBezTo>
                    <a:cubicBezTo>
                      <a:pt x="29" y="117"/>
                      <a:pt x="28" y="117"/>
                      <a:pt x="27" y="117"/>
                    </a:cubicBezTo>
                    <a:cubicBezTo>
                      <a:pt x="27" y="117"/>
                      <a:pt x="26" y="117"/>
                      <a:pt x="26" y="117"/>
                    </a:cubicBezTo>
                    <a:cubicBezTo>
                      <a:pt x="26" y="117"/>
                      <a:pt x="26" y="117"/>
                      <a:pt x="26" y="118"/>
                    </a:cubicBezTo>
                    <a:cubicBezTo>
                      <a:pt x="26" y="118"/>
                      <a:pt x="26" y="118"/>
                      <a:pt x="25" y="118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4" y="118"/>
                      <a:pt x="23" y="118"/>
                    </a:cubicBezTo>
                    <a:cubicBezTo>
                      <a:pt x="23" y="118"/>
                      <a:pt x="23" y="118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9"/>
                      <a:pt x="22" y="119"/>
                      <a:pt x="22" y="119"/>
                    </a:cubicBezTo>
                    <a:cubicBezTo>
                      <a:pt x="22" y="119"/>
                      <a:pt x="22" y="119"/>
                      <a:pt x="22" y="119"/>
                    </a:cubicBezTo>
                    <a:cubicBezTo>
                      <a:pt x="22" y="119"/>
                      <a:pt x="22" y="119"/>
                      <a:pt x="22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20"/>
                      <a:pt x="19" y="120"/>
                      <a:pt x="18" y="120"/>
                    </a:cubicBezTo>
                    <a:cubicBezTo>
                      <a:pt x="18" y="121"/>
                      <a:pt x="17" y="121"/>
                      <a:pt x="17" y="121"/>
                    </a:cubicBezTo>
                    <a:cubicBezTo>
                      <a:pt x="16" y="121"/>
                      <a:pt x="15" y="122"/>
                      <a:pt x="15" y="122"/>
                    </a:cubicBezTo>
                    <a:cubicBezTo>
                      <a:pt x="14" y="122"/>
                      <a:pt x="13" y="122"/>
                      <a:pt x="12" y="122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1" y="123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0" y="125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10" y="125"/>
                      <a:pt x="10" y="125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8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8"/>
                      <a:pt x="10" y="128"/>
                      <a:pt x="10" y="129"/>
                    </a:cubicBezTo>
                    <a:cubicBezTo>
                      <a:pt x="10" y="129"/>
                      <a:pt x="10" y="129"/>
                      <a:pt x="10" y="129"/>
                    </a:cubicBezTo>
                    <a:cubicBezTo>
                      <a:pt x="10" y="129"/>
                      <a:pt x="10" y="129"/>
                      <a:pt x="10" y="129"/>
                    </a:cubicBezTo>
                    <a:cubicBezTo>
                      <a:pt x="10" y="129"/>
                      <a:pt x="10" y="129"/>
                      <a:pt x="10" y="129"/>
                    </a:cubicBezTo>
                    <a:cubicBezTo>
                      <a:pt x="10" y="129"/>
                      <a:pt x="10" y="130"/>
                      <a:pt x="10" y="130"/>
                    </a:cubicBezTo>
                    <a:cubicBezTo>
                      <a:pt x="10" y="130"/>
                      <a:pt x="10" y="130"/>
                      <a:pt x="10" y="131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10" y="131"/>
                      <a:pt x="10" y="131"/>
                      <a:pt x="9" y="131"/>
                    </a:cubicBezTo>
                    <a:cubicBezTo>
                      <a:pt x="9" y="131"/>
                      <a:pt x="9" y="131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3"/>
                      <a:pt x="9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0" y="134"/>
                      <a:pt x="10" y="134"/>
                      <a:pt x="10" y="135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5"/>
                      <a:pt x="10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8" y="139"/>
                      <a:pt x="8" y="139"/>
                      <a:pt x="8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8" y="142"/>
                      <a:pt x="8" y="142"/>
                      <a:pt x="9" y="142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9" y="143"/>
                    </a:cubicBezTo>
                    <a:cubicBezTo>
                      <a:pt x="9" y="143"/>
                      <a:pt x="9" y="143"/>
                      <a:pt x="10" y="143"/>
                    </a:cubicBezTo>
                    <a:cubicBezTo>
                      <a:pt x="10" y="143"/>
                      <a:pt x="10" y="143"/>
                      <a:pt x="10" y="143"/>
                    </a:cubicBezTo>
                    <a:cubicBezTo>
                      <a:pt x="11" y="143"/>
                      <a:pt x="12" y="143"/>
                      <a:pt x="13" y="143"/>
                    </a:cubicBezTo>
                    <a:cubicBezTo>
                      <a:pt x="13" y="143"/>
                      <a:pt x="13" y="143"/>
                      <a:pt x="13" y="143"/>
                    </a:cubicBezTo>
                    <a:cubicBezTo>
                      <a:pt x="14" y="143"/>
                      <a:pt x="14" y="143"/>
                      <a:pt x="15" y="143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6" y="142"/>
                      <a:pt x="17" y="142"/>
                      <a:pt x="17" y="142"/>
                    </a:cubicBezTo>
                    <a:cubicBezTo>
                      <a:pt x="17" y="142"/>
                      <a:pt x="17" y="142"/>
                      <a:pt x="17" y="142"/>
                    </a:cubicBezTo>
                    <a:cubicBezTo>
                      <a:pt x="17" y="142"/>
                      <a:pt x="17" y="142"/>
                      <a:pt x="17" y="142"/>
                    </a:cubicBezTo>
                    <a:cubicBezTo>
                      <a:pt x="17" y="142"/>
                      <a:pt x="17" y="142"/>
                      <a:pt x="17" y="142"/>
                    </a:cubicBezTo>
                    <a:cubicBezTo>
                      <a:pt x="18" y="142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9" y="141"/>
                      <a:pt x="19" y="141"/>
                    </a:cubicBezTo>
                    <a:cubicBezTo>
                      <a:pt x="19" y="141"/>
                      <a:pt x="19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20" y="141"/>
                      <a:pt x="21" y="141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1" y="141"/>
                      <a:pt x="21" y="141"/>
                      <a:pt x="21" y="140"/>
                    </a:cubicBezTo>
                    <a:cubicBezTo>
                      <a:pt x="22" y="140"/>
                      <a:pt x="22" y="140"/>
                      <a:pt x="23" y="140"/>
                    </a:cubicBezTo>
                    <a:cubicBezTo>
                      <a:pt x="24" y="140"/>
                      <a:pt x="25" y="139"/>
                      <a:pt x="26" y="139"/>
                    </a:cubicBezTo>
                    <a:cubicBezTo>
                      <a:pt x="26" y="139"/>
                      <a:pt x="27" y="139"/>
                      <a:pt x="27" y="138"/>
                    </a:cubicBezTo>
                    <a:cubicBezTo>
                      <a:pt x="29" y="138"/>
                      <a:pt x="31" y="138"/>
                      <a:pt x="32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38"/>
                      <a:pt x="32" y="138"/>
                      <a:pt x="32" y="137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2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6"/>
                      <a:pt x="34" y="136"/>
                      <a:pt x="34" y="136"/>
                    </a:cubicBezTo>
                    <a:cubicBezTo>
                      <a:pt x="34" y="136"/>
                      <a:pt x="34" y="136"/>
                      <a:pt x="34" y="136"/>
                    </a:cubicBezTo>
                    <a:cubicBezTo>
                      <a:pt x="34" y="136"/>
                      <a:pt x="34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6" y="136"/>
                      <a:pt x="36" y="136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7" y="136"/>
                      <a:pt x="37" y="136"/>
                      <a:pt x="38" y="136"/>
                    </a:cubicBezTo>
                    <a:cubicBezTo>
                      <a:pt x="38" y="136"/>
                      <a:pt x="38" y="136"/>
                      <a:pt x="38" y="136"/>
                    </a:cubicBezTo>
                    <a:cubicBezTo>
                      <a:pt x="38" y="136"/>
                      <a:pt x="38" y="136"/>
                      <a:pt x="38" y="136"/>
                    </a:cubicBezTo>
                    <a:cubicBezTo>
                      <a:pt x="38" y="136"/>
                      <a:pt x="38" y="136"/>
                      <a:pt x="38" y="136"/>
                    </a:cubicBezTo>
                    <a:cubicBezTo>
                      <a:pt x="38" y="135"/>
                      <a:pt x="38" y="135"/>
                      <a:pt x="38" y="135"/>
                    </a:cubicBezTo>
                    <a:cubicBezTo>
                      <a:pt x="38" y="135"/>
                      <a:pt x="38" y="135"/>
                      <a:pt x="38" y="135"/>
                    </a:cubicBezTo>
                    <a:cubicBezTo>
                      <a:pt x="38" y="135"/>
                      <a:pt x="38" y="135"/>
                      <a:pt x="38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1" y="134"/>
                      <a:pt x="41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34"/>
                      <a:pt x="42" y="134"/>
                      <a:pt x="43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45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7" y="132"/>
                      <a:pt x="47" y="132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ubicBezTo>
                      <a:pt x="47" y="132"/>
                      <a:pt x="47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1"/>
                      <a:pt x="48" y="131"/>
                      <a:pt x="48" y="131"/>
                    </a:cubicBezTo>
                    <a:cubicBezTo>
                      <a:pt x="48" y="131"/>
                      <a:pt x="48" y="131"/>
                      <a:pt x="48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50" y="131"/>
                    </a:cubicBezTo>
                    <a:cubicBezTo>
                      <a:pt x="50" y="131"/>
                      <a:pt x="50" y="131"/>
                      <a:pt x="50" y="131"/>
                    </a:cubicBezTo>
                    <a:cubicBezTo>
                      <a:pt x="50" y="131"/>
                      <a:pt x="50" y="131"/>
                      <a:pt x="50" y="131"/>
                    </a:cubicBezTo>
                    <a:cubicBezTo>
                      <a:pt x="50" y="131"/>
                      <a:pt x="50" y="131"/>
                      <a:pt x="50" y="131"/>
                    </a:cubicBezTo>
                    <a:cubicBezTo>
                      <a:pt x="50" y="131"/>
                      <a:pt x="50" y="131"/>
                      <a:pt x="50" y="131"/>
                    </a:cubicBezTo>
                    <a:cubicBezTo>
                      <a:pt x="50" y="131"/>
                      <a:pt x="50" y="131"/>
                      <a:pt x="50" y="131"/>
                    </a:cubicBezTo>
                    <a:cubicBezTo>
                      <a:pt x="50" y="130"/>
                      <a:pt x="50" y="130"/>
                      <a:pt x="51" y="130"/>
                    </a:cubicBezTo>
                    <a:cubicBezTo>
                      <a:pt x="51" y="130"/>
                      <a:pt x="51" y="130"/>
                      <a:pt x="51" y="130"/>
                    </a:cubicBezTo>
                    <a:cubicBezTo>
                      <a:pt x="51" y="130"/>
                      <a:pt x="51" y="130"/>
                      <a:pt x="51" y="130"/>
                    </a:cubicBezTo>
                    <a:cubicBezTo>
                      <a:pt x="51" y="130"/>
                      <a:pt x="51" y="130"/>
                      <a:pt x="51" y="130"/>
                    </a:cubicBezTo>
                    <a:cubicBezTo>
                      <a:pt x="51" y="130"/>
                      <a:pt x="52" y="130"/>
                      <a:pt x="52" y="130"/>
                    </a:cubicBezTo>
                    <a:cubicBezTo>
                      <a:pt x="53" y="129"/>
                      <a:pt x="53" y="129"/>
                      <a:pt x="54" y="129"/>
                    </a:cubicBezTo>
                    <a:cubicBezTo>
                      <a:pt x="54" y="129"/>
                      <a:pt x="55" y="128"/>
                      <a:pt x="55" y="128"/>
                    </a:cubicBezTo>
                    <a:cubicBezTo>
                      <a:pt x="56" y="128"/>
                      <a:pt x="56" y="128"/>
                      <a:pt x="57" y="128"/>
                    </a:cubicBezTo>
                    <a:cubicBezTo>
                      <a:pt x="57" y="105"/>
                      <a:pt x="57" y="105"/>
                      <a:pt x="57" y="105"/>
                    </a:cubicBezTo>
                    <a:close/>
                    <a:moveTo>
                      <a:pt x="57" y="146"/>
                    </a:moveTo>
                    <a:cubicBezTo>
                      <a:pt x="57" y="167"/>
                      <a:pt x="57" y="167"/>
                      <a:pt x="57" y="167"/>
                    </a:cubicBezTo>
                    <a:cubicBezTo>
                      <a:pt x="57" y="167"/>
                      <a:pt x="57" y="168"/>
                      <a:pt x="56" y="168"/>
                    </a:cubicBezTo>
                    <a:cubicBezTo>
                      <a:pt x="56" y="168"/>
                      <a:pt x="56" y="168"/>
                      <a:pt x="56" y="168"/>
                    </a:cubicBezTo>
                    <a:cubicBezTo>
                      <a:pt x="56" y="168"/>
                      <a:pt x="56" y="168"/>
                      <a:pt x="56" y="168"/>
                    </a:cubicBezTo>
                    <a:cubicBezTo>
                      <a:pt x="56" y="168"/>
                      <a:pt x="56" y="168"/>
                      <a:pt x="56" y="168"/>
                    </a:cubicBezTo>
                    <a:cubicBezTo>
                      <a:pt x="56" y="168"/>
                      <a:pt x="56" y="168"/>
                      <a:pt x="56" y="168"/>
                    </a:cubicBezTo>
                    <a:cubicBezTo>
                      <a:pt x="56" y="168"/>
                      <a:pt x="56" y="168"/>
                      <a:pt x="56" y="168"/>
                    </a:cubicBezTo>
                    <a:cubicBezTo>
                      <a:pt x="55" y="168"/>
                      <a:pt x="55" y="168"/>
                      <a:pt x="55" y="168"/>
                    </a:cubicBezTo>
                    <a:cubicBezTo>
                      <a:pt x="55" y="168"/>
                      <a:pt x="55" y="168"/>
                      <a:pt x="55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4" y="169"/>
                      <a:pt x="54" y="169"/>
                      <a:pt x="54" y="169"/>
                    </a:cubicBezTo>
                    <a:cubicBezTo>
                      <a:pt x="53" y="169"/>
                      <a:pt x="53" y="169"/>
                      <a:pt x="52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1" y="170"/>
                      <a:pt x="51" y="170"/>
                      <a:pt x="51" y="170"/>
                    </a:cubicBezTo>
                    <a:cubicBezTo>
                      <a:pt x="51" y="170"/>
                      <a:pt x="51" y="170"/>
                      <a:pt x="51" y="170"/>
                    </a:cubicBezTo>
                    <a:cubicBezTo>
                      <a:pt x="51" y="170"/>
                      <a:pt x="50" y="170"/>
                      <a:pt x="50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0" y="170"/>
                      <a:pt x="50" y="170"/>
                      <a:pt x="49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71"/>
                      <a:pt x="49" y="171"/>
                      <a:pt x="48" y="171"/>
                    </a:cubicBezTo>
                    <a:cubicBezTo>
                      <a:pt x="48" y="171"/>
                      <a:pt x="48" y="171"/>
                      <a:pt x="48" y="171"/>
                    </a:cubicBezTo>
                    <a:cubicBezTo>
                      <a:pt x="48" y="171"/>
                      <a:pt x="48" y="171"/>
                      <a:pt x="48" y="171"/>
                    </a:cubicBezTo>
                    <a:cubicBezTo>
                      <a:pt x="48" y="171"/>
                      <a:pt x="48" y="171"/>
                      <a:pt x="48" y="171"/>
                    </a:cubicBezTo>
                    <a:cubicBezTo>
                      <a:pt x="48" y="171"/>
                      <a:pt x="48" y="171"/>
                      <a:pt x="48" y="171"/>
                    </a:cubicBezTo>
                    <a:cubicBezTo>
                      <a:pt x="47" y="171"/>
                      <a:pt x="47" y="171"/>
                      <a:pt x="47" y="171"/>
                    </a:cubicBezTo>
                    <a:cubicBezTo>
                      <a:pt x="47" y="171"/>
                      <a:pt x="47" y="171"/>
                      <a:pt x="47" y="171"/>
                    </a:cubicBezTo>
                    <a:cubicBezTo>
                      <a:pt x="47" y="171"/>
                      <a:pt x="47" y="171"/>
                      <a:pt x="47" y="171"/>
                    </a:cubicBezTo>
                    <a:cubicBezTo>
                      <a:pt x="47" y="171"/>
                      <a:pt x="46" y="171"/>
                      <a:pt x="46" y="171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46" y="171"/>
                      <a:pt x="46" y="171"/>
                      <a:pt x="46" y="172"/>
                    </a:cubicBezTo>
                    <a:cubicBezTo>
                      <a:pt x="46" y="172"/>
                      <a:pt x="46" y="172"/>
                      <a:pt x="46" y="172"/>
                    </a:cubicBezTo>
                    <a:cubicBezTo>
                      <a:pt x="46" y="172"/>
                      <a:pt x="46" y="172"/>
                      <a:pt x="46" y="172"/>
                    </a:cubicBezTo>
                    <a:cubicBezTo>
                      <a:pt x="46" y="172"/>
                      <a:pt x="46" y="172"/>
                      <a:pt x="46" y="172"/>
                    </a:cubicBezTo>
                    <a:cubicBezTo>
                      <a:pt x="46" y="172"/>
                      <a:pt x="46" y="172"/>
                      <a:pt x="46" y="172"/>
                    </a:cubicBezTo>
                    <a:cubicBezTo>
                      <a:pt x="46" y="172"/>
                      <a:pt x="45" y="172"/>
                      <a:pt x="45" y="172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72"/>
                      <a:pt x="45" y="172"/>
                      <a:pt x="44" y="172"/>
                    </a:cubicBezTo>
                    <a:cubicBezTo>
                      <a:pt x="43" y="172"/>
                      <a:pt x="42" y="173"/>
                      <a:pt x="41" y="173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0" y="173"/>
                      <a:pt x="39" y="173"/>
                      <a:pt x="38" y="174"/>
                    </a:cubicBezTo>
                    <a:cubicBezTo>
                      <a:pt x="37" y="174"/>
                      <a:pt x="36" y="174"/>
                      <a:pt x="36" y="174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5"/>
                      <a:pt x="33" y="175"/>
                      <a:pt x="33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3" y="17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2" y="175"/>
                      <a:pt x="31" y="175"/>
                      <a:pt x="31" y="176"/>
                    </a:cubicBezTo>
                    <a:cubicBezTo>
                      <a:pt x="31" y="176"/>
                      <a:pt x="31" y="176"/>
                      <a:pt x="31" y="176"/>
                    </a:cubicBezTo>
                    <a:cubicBezTo>
                      <a:pt x="30" y="176"/>
                      <a:pt x="30" y="176"/>
                      <a:pt x="30" y="176"/>
                    </a:cubicBezTo>
                    <a:cubicBezTo>
                      <a:pt x="29" y="176"/>
                      <a:pt x="28" y="176"/>
                      <a:pt x="27" y="177"/>
                    </a:cubicBezTo>
                    <a:cubicBezTo>
                      <a:pt x="27" y="177"/>
                      <a:pt x="27" y="177"/>
                      <a:pt x="26" y="178"/>
                    </a:cubicBezTo>
                    <a:cubicBezTo>
                      <a:pt x="26" y="179"/>
                      <a:pt x="26" y="180"/>
                      <a:pt x="26" y="181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25" y="182"/>
                      <a:pt x="25" y="182"/>
                      <a:pt x="26" y="183"/>
                    </a:cubicBezTo>
                    <a:cubicBezTo>
                      <a:pt x="25" y="183"/>
                      <a:pt x="25" y="183"/>
                      <a:pt x="25" y="183"/>
                    </a:cubicBezTo>
                    <a:cubicBezTo>
                      <a:pt x="25" y="184"/>
                      <a:pt x="25" y="185"/>
                      <a:pt x="25" y="185"/>
                    </a:cubicBezTo>
                    <a:cubicBezTo>
                      <a:pt x="25" y="185"/>
                      <a:pt x="25" y="185"/>
                      <a:pt x="25" y="186"/>
                    </a:cubicBezTo>
                    <a:cubicBezTo>
                      <a:pt x="25" y="187"/>
                      <a:pt x="25" y="189"/>
                      <a:pt x="25" y="190"/>
                    </a:cubicBezTo>
                    <a:cubicBezTo>
                      <a:pt x="25" y="191"/>
                      <a:pt x="25" y="193"/>
                      <a:pt x="25" y="193"/>
                    </a:cubicBezTo>
                    <a:cubicBezTo>
                      <a:pt x="25" y="193"/>
                      <a:pt x="25" y="194"/>
                      <a:pt x="25" y="194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29" y="193"/>
                      <a:pt x="29" y="193"/>
                      <a:pt x="29" y="193"/>
                    </a:cubicBezTo>
                    <a:cubicBezTo>
                      <a:pt x="29" y="193"/>
                      <a:pt x="29" y="193"/>
                      <a:pt x="30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30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2" y="193"/>
                      <a:pt x="32" y="193"/>
                      <a:pt x="32" y="193"/>
                    </a:cubicBezTo>
                    <a:cubicBezTo>
                      <a:pt x="33" y="193"/>
                      <a:pt x="33" y="193"/>
                      <a:pt x="33" y="193"/>
                    </a:cubicBezTo>
                    <a:cubicBezTo>
                      <a:pt x="33" y="193"/>
                      <a:pt x="33" y="193"/>
                      <a:pt x="33" y="193"/>
                    </a:cubicBezTo>
                    <a:cubicBezTo>
                      <a:pt x="33" y="193"/>
                      <a:pt x="33" y="193"/>
                      <a:pt x="33" y="193"/>
                    </a:cubicBezTo>
                    <a:cubicBezTo>
                      <a:pt x="33" y="193"/>
                      <a:pt x="33" y="193"/>
                      <a:pt x="33" y="193"/>
                    </a:cubicBezTo>
                    <a:cubicBezTo>
                      <a:pt x="33" y="193"/>
                      <a:pt x="33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5" y="192"/>
                      <a:pt x="36" y="192"/>
                      <a:pt x="36" y="192"/>
                    </a:cubicBezTo>
                    <a:cubicBezTo>
                      <a:pt x="36" y="192"/>
                      <a:pt x="36" y="192"/>
                      <a:pt x="36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7" y="192"/>
                      <a:pt x="37" y="192"/>
                      <a:pt x="38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38" y="192"/>
                      <a:pt x="38" y="192"/>
                      <a:pt x="38" y="191"/>
                    </a:cubicBezTo>
                    <a:cubicBezTo>
                      <a:pt x="39" y="191"/>
                      <a:pt x="39" y="191"/>
                      <a:pt x="39" y="191"/>
                    </a:cubicBezTo>
                    <a:cubicBezTo>
                      <a:pt x="40" y="191"/>
                      <a:pt x="40" y="191"/>
                      <a:pt x="40" y="191"/>
                    </a:cubicBezTo>
                    <a:cubicBezTo>
                      <a:pt x="40" y="191"/>
                      <a:pt x="40" y="191"/>
                      <a:pt x="40" y="191"/>
                    </a:cubicBezTo>
                    <a:cubicBezTo>
                      <a:pt x="40" y="191"/>
                      <a:pt x="41" y="191"/>
                      <a:pt x="42" y="191"/>
                    </a:cubicBez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7" y="190"/>
                      <a:pt x="48" y="190"/>
                    </a:cubicBezTo>
                    <a:cubicBezTo>
                      <a:pt x="48" y="189"/>
                      <a:pt x="48" y="189"/>
                      <a:pt x="49" y="189"/>
                    </a:cubicBezTo>
                    <a:cubicBezTo>
                      <a:pt x="50" y="189"/>
                      <a:pt x="51" y="189"/>
                      <a:pt x="52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3" y="188"/>
                      <a:pt x="54" y="188"/>
                      <a:pt x="55" y="187"/>
                    </a:cubicBezTo>
                    <a:cubicBezTo>
                      <a:pt x="55" y="187"/>
                      <a:pt x="56" y="187"/>
                      <a:pt x="57" y="186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6" y="208"/>
                      <a:pt x="56" y="208"/>
                    </a:cubicBezTo>
                    <a:cubicBezTo>
                      <a:pt x="56" y="209"/>
                      <a:pt x="56" y="209"/>
                      <a:pt x="56" y="209"/>
                    </a:cubicBezTo>
                    <a:cubicBezTo>
                      <a:pt x="56" y="209"/>
                      <a:pt x="56" y="209"/>
                      <a:pt x="55" y="209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4" y="209"/>
                      <a:pt x="54" y="209"/>
                      <a:pt x="53" y="210"/>
                    </a:cubicBezTo>
                    <a:cubicBezTo>
                      <a:pt x="52" y="210"/>
                      <a:pt x="50" y="211"/>
                      <a:pt x="49" y="212"/>
                    </a:cubicBezTo>
                    <a:cubicBezTo>
                      <a:pt x="48" y="212"/>
                      <a:pt x="46" y="213"/>
                      <a:pt x="44" y="213"/>
                    </a:cubicBezTo>
                    <a:cubicBezTo>
                      <a:pt x="43" y="213"/>
                      <a:pt x="43" y="214"/>
                      <a:pt x="42" y="214"/>
                    </a:cubicBezTo>
                    <a:cubicBezTo>
                      <a:pt x="41" y="214"/>
                      <a:pt x="41" y="214"/>
                      <a:pt x="41" y="214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1" y="215"/>
                      <a:pt x="40" y="215"/>
                    </a:cubicBezTo>
                    <a:cubicBezTo>
                      <a:pt x="40" y="215"/>
                      <a:pt x="40" y="215"/>
                      <a:pt x="40" y="215"/>
                    </a:cubicBezTo>
                    <a:cubicBezTo>
                      <a:pt x="40" y="215"/>
                      <a:pt x="39" y="215"/>
                      <a:pt x="38" y="215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38" y="215"/>
                      <a:pt x="38" y="215"/>
                      <a:pt x="37" y="215"/>
                    </a:cubicBezTo>
                    <a:cubicBezTo>
                      <a:pt x="37" y="215"/>
                      <a:pt x="37" y="215"/>
                      <a:pt x="37" y="215"/>
                    </a:cubicBezTo>
                    <a:cubicBezTo>
                      <a:pt x="37" y="215"/>
                      <a:pt x="37" y="215"/>
                      <a:pt x="37" y="215"/>
                    </a:cubicBezTo>
                    <a:cubicBezTo>
                      <a:pt x="37" y="215"/>
                      <a:pt x="37" y="215"/>
                      <a:pt x="37" y="215"/>
                    </a:cubicBezTo>
                    <a:cubicBezTo>
                      <a:pt x="37" y="216"/>
                      <a:pt x="37" y="216"/>
                      <a:pt x="37" y="216"/>
                    </a:cubicBezTo>
                    <a:cubicBezTo>
                      <a:pt x="37" y="216"/>
                      <a:pt x="37" y="216"/>
                      <a:pt x="37" y="216"/>
                    </a:cubicBezTo>
                    <a:cubicBezTo>
                      <a:pt x="36" y="216"/>
                      <a:pt x="36" y="216"/>
                      <a:pt x="36" y="216"/>
                    </a:cubicBezTo>
                    <a:cubicBezTo>
                      <a:pt x="36" y="216"/>
                      <a:pt x="36" y="216"/>
                      <a:pt x="36" y="216"/>
                    </a:cubicBezTo>
                    <a:cubicBezTo>
                      <a:pt x="36" y="216"/>
                      <a:pt x="36" y="216"/>
                      <a:pt x="36" y="216"/>
                    </a:cubicBezTo>
                    <a:cubicBezTo>
                      <a:pt x="36" y="216"/>
                      <a:pt x="36" y="216"/>
                      <a:pt x="36" y="216"/>
                    </a:cubicBezTo>
                    <a:cubicBezTo>
                      <a:pt x="36" y="216"/>
                      <a:pt x="35" y="217"/>
                      <a:pt x="35" y="217"/>
                    </a:cubicBezTo>
                    <a:cubicBezTo>
                      <a:pt x="35" y="217"/>
                      <a:pt x="35" y="217"/>
                      <a:pt x="35" y="217"/>
                    </a:cubicBezTo>
                    <a:cubicBezTo>
                      <a:pt x="35" y="217"/>
                      <a:pt x="34" y="217"/>
                      <a:pt x="33" y="217"/>
                    </a:cubicBez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7"/>
                      <a:pt x="33" y="217"/>
                      <a:pt x="33" y="218"/>
                    </a:cubicBezTo>
                    <a:cubicBezTo>
                      <a:pt x="33" y="218"/>
                      <a:pt x="32" y="218"/>
                      <a:pt x="32" y="218"/>
                    </a:cubicBezTo>
                    <a:cubicBezTo>
                      <a:pt x="32" y="218"/>
                      <a:pt x="32" y="218"/>
                      <a:pt x="32" y="218"/>
                    </a:cubicBezTo>
                    <a:cubicBezTo>
                      <a:pt x="32" y="218"/>
                      <a:pt x="30" y="218"/>
                      <a:pt x="30" y="218"/>
                    </a:cubicBezTo>
                    <a:cubicBezTo>
                      <a:pt x="30" y="218"/>
                      <a:pt x="30" y="218"/>
                      <a:pt x="30" y="218"/>
                    </a:cubicBezTo>
                    <a:cubicBezTo>
                      <a:pt x="30" y="219"/>
                      <a:pt x="29" y="219"/>
                      <a:pt x="29" y="219"/>
                    </a:cubicBezTo>
                    <a:cubicBezTo>
                      <a:pt x="29" y="219"/>
                      <a:pt x="29" y="219"/>
                      <a:pt x="29" y="219"/>
                    </a:cubicBezTo>
                    <a:cubicBezTo>
                      <a:pt x="29" y="219"/>
                      <a:pt x="28" y="219"/>
                      <a:pt x="28" y="219"/>
                    </a:cubicBezTo>
                    <a:cubicBezTo>
                      <a:pt x="28" y="219"/>
                      <a:pt x="28" y="219"/>
                      <a:pt x="28" y="219"/>
                    </a:cubicBezTo>
                    <a:cubicBezTo>
                      <a:pt x="28" y="219"/>
                      <a:pt x="28" y="219"/>
                      <a:pt x="28" y="219"/>
                    </a:cubicBezTo>
                    <a:cubicBezTo>
                      <a:pt x="28" y="219"/>
                      <a:pt x="28" y="219"/>
                      <a:pt x="28" y="219"/>
                    </a:cubicBezTo>
                    <a:cubicBezTo>
                      <a:pt x="27" y="219"/>
                      <a:pt x="27" y="219"/>
                      <a:pt x="26" y="220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0"/>
                      <a:pt x="25" y="220"/>
                      <a:pt x="25" y="220"/>
                    </a:cubicBezTo>
                    <a:cubicBezTo>
                      <a:pt x="25" y="220"/>
                      <a:pt x="25" y="220"/>
                      <a:pt x="25" y="220"/>
                    </a:cubicBezTo>
                    <a:cubicBezTo>
                      <a:pt x="24" y="220"/>
                      <a:pt x="24" y="220"/>
                      <a:pt x="24" y="220"/>
                    </a:cubicBezTo>
                    <a:cubicBezTo>
                      <a:pt x="24" y="220"/>
                      <a:pt x="24" y="220"/>
                      <a:pt x="24" y="220"/>
                    </a:cubicBezTo>
                    <a:cubicBezTo>
                      <a:pt x="23" y="220"/>
                      <a:pt x="23" y="221"/>
                      <a:pt x="23" y="221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1" y="221"/>
                    </a:cubicBezTo>
                    <a:cubicBezTo>
                      <a:pt x="21" y="221"/>
                      <a:pt x="21" y="221"/>
                      <a:pt x="21" y="221"/>
                    </a:cubicBezTo>
                    <a:cubicBezTo>
                      <a:pt x="20" y="221"/>
                      <a:pt x="19" y="221"/>
                      <a:pt x="19" y="221"/>
                    </a:cubicBezTo>
                    <a:cubicBezTo>
                      <a:pt x="18" y="221"/>
                      <a:pt x="17" y="221"/>
                      <a:pt x="16" y="221"/>
                    </a:cubicBezTo>
                    <a:cubicBezTo>
                      <a:pt x="16" y="221"/>
                      <a:pt x="16" y="221"/>
                      <a:pt x="16" y="221"/>
                    </a:cubicBezTo>
                    <a:cubicBezTo>
                      <a:pt x="16" y="221"/>
                      <a:pt x="15" y="221"/>
                      <a:pt x="15" y="221"/>
                    </a:cubicBezTo>
                    <a:cubicBezTo>
                      <a:pt x="15" y="222"/>
                      <a:pt x="15" y="222"/>
                      <a:pt x="15" y="222"/>
                    </a:cubicBezTo>
                    <a:cubicBezTo>
                      <a:pt x="15" y="222"/>
                      <a:pt x="15" y="222"/>
                      <a:pt x="14" y="222"/>
                    </a:cubicBezTo>
                    <a:cubicBezTo>
                      <a:pt x="14" y="222"/>
                      <a:pt x="14" y="222"/>
                      <a:pt x="14" y="222"/>
                    </a:cubicBezTo>
                    <a:cubicBezTo>
                      <a:pt x="14" y="222"/>
                      <a:pt x="14" y="222"/>
                      <a:pt x="14" y="222"/>
                    </a:cubicBezTo>
                    <a:cubicBezTo>
                      <a:pt x="14" y="222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3" y="222"/>
                    </a:cubicBezTo>
                    <a:cubicBezTo>
                      <a:pt x="13" y="222"/>
                      <a:pt x="13" y="222"/>
                      <a:pt x="13" y="222"/>
                    </a:cubicBezTo>
                    <a:cubicBezTo>
                      <a:pt x="13" y="222"/>
                      <a:pt x="12" y="222"/>
                      <a:pt x="12" y="222"/>
                    </a:cubicBezTo>
                    <a:cubicBezTo>
                      <a:pt x="12" y="222"/>
                      <a:pt x="12" y="222"/>
                      <a:pt x="12" y="222"/>
                    </a:cubicBezTo>
                    <a:cubicBezTo>
                      <a:pt x="11" y="222"/>
                      <a:pt x="10" y="222"/>
                      <a:pt x="9" y="222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9" y="222"/>
                      <a:pt x="8" y="222"/>
                      <a:pt x="8" y="222"/>
                    </a:cubicBezTo>
                    <a:cubicBezTo>
                      <a:pt x="8" y="222"/>
                      <a:pt x="8" y="222"/>
                      <a:pt x="8" y="222"/>
                    </a:cubicBezTo>
                    <a:cubicBezTo>
                      <a:pt x="7" y="222"/>
                      <a:pt x="6" y="222"/>
                      <a:pt x="5" y="222"/>
                    </a:cubicBezTo>
                    <a:cubicBezTo>
                      <a:pt x="5" y="222"/>
                      <a:pt x="5" y="222"/>
                      <a:pt x="4" y="222"/>
                    </a:cubicBezTo>
                    <a:cubicBezTo>
                      <a:pt x="4" y="222"/>
                      <a:pt x="3" y="222"/>
                      <a:pt x="2" y="222"/>
                    </a:cubicBezTo>
                    <a:cubicBezTo>
                      <a:pt x="2" y="222"/>
                      <a:pt x="2" y="222"/>
                      <a:pt x="2" y="222"/>
                    </a:cubicBezTo>
                    <a:cubicBezTo>
                      <a:pt x="2" y="222"/>
                      <a:pt x="2" y="222"/>
                      <a:pt x="2" y="221"/>
                    </a:cubicBezTo>
                    <a:cubicBezTo>
                      <a:pt x="2" y="221"/>
                      <a:pt x="1" y="221"/>
                      <a:pt x="1" y="221"/>
                    </a:cubicBezTo>
                    <a:cubicBezTo>
                      <a:pt x="1" y="221"/>
                      <a:pt x="1" y="221"/>
                      <a:pt x="1" y="221"/>
                    </a:cubicBezTo>
                    <a:cubicBezTo>
                      <a:pt x="1" y="221"/>
                      <a:pt x="1" y="221"/>
                      <a:pt x="1" y="221"/>
                    </a:cubicBezTo>
                    <a:cubicBezTo>
                      <a:pt x="1" y="221"/>
                      <a:pt x="1" y="221"/>
                      <a:pt x="1" y="221"/>
                    </a:cubicBezTo>
                    <a:cubicBezTo>
                      <a:pt x="1" y="221"/>
                      <a:pt x="1" y="221"/>
                      <a:pt x="1" y="221"/>
                    </a:cubicBezTo>
                    <a:cubicBezTo>
                      <a:pt x="1" y="221"/>
                      <a:pt x="1" y="221"/>
                      <a:pt x="1" y="221"/>
                    </a:cubicBezTo>
                    <a:cubicBezTo>
                      <a:pt x="1" y="221"/>
                      <a:pt x="1" y="220"/>
                      <a:pt x="1" y="220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0"/>
                      <a:pt x="0" y="220"/>
                      <a:pt x="1" y="220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0"/>
                      <a:pt x="0" y="219"/>
                      <a:pt x="0" y="219"/>
                    </a:cubicBezTo>
                    <a:cubicBezTo>
                      <a:pt x="0" y="219"/>
                      <a:pt x="0" y="219"/>
                      <a:pt x="1" y="219"/>
                    </a:cubicBezTo>
                    <a:cubicBezTo>
                      <a:pt x="1" y="219"/>
                      <a:pt x="1" y="218"/>
                      <a:pt x="1" y="218"/>
                    </a:cubicBezTo>
                    <a:cubicBezTo>
                      <a:pt x="1" y="217"/>
                      <a:pt x="1" y="216"/>
                      <a:pt x="1" y="215"/>
                    </a:cubicBezTo>
                    <a:cubicBezTo>
                      <a:pt x="1" y="215"/>
                      <a:pt x="1" y="215"/>
                      <a:pt x="1" y="215"/>
                    </a:cubicBezTo>
                    <a:cubicBezTo>
                      <a:pt x="1" y="215"/>
                      <a:pt x="1" y="215"/>
                      <a:pt x="1" y="215"/>
                    </a:cubicBezTo>
                    <a:cubicBezTo>
                      <a:pt x="1" y="215"/>
                      <a:pt x="1" y="215"/>
                      <a:pt x="1" y="215"/>
                    </a:cubicBezTo>
                    <a:cubicBezTo>
                      <a:pt x="1" y="215"/>
                      <a:pt x="1" y="214"/>
                      <a:pt x="1" y="214"/>
                    </a:cubicBezTo>
                    <a:cubicBezTo>
                      <a:pt x="1" y="213"/>
                      <a:pt x="1" y="213"/>
                      <a:pt x="1" y="212"/>
                    </a:cubicBezTo>
                    <a:cubicBezTo>
                      <a:pt x="1" y="212"/>
                      <a:pt x="1" y="212"/>
                      <a:pt x="1" y="212"/>
                    </a:cubicBezTo>
                    <a:cubicBezTo>
                      <a:pt x="1" y="211"/>
                      <a:pt x="1" y="211"/>
                      <a:pt x="1" y="211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1" y="210"/>
                    </a:cubicBezTo>
                    <a:cubicBezTo>
                      <a:pt x="1" y="210"/>
                      <a:pt x="1" y="210"/>
                      <a:pt x="2" y="210"/>
                    </a:cubicBezTo>
                    <a:cubicBezTo>
                      <a:pt x="2" y="209"/>
                      <a:pt x="2" y="208"/>
                      <a:pt x="1" y="208"/>
                    </a:cubicBezTo>
                    <a:cubicBezTo>
                      <a:pt x="1" y="207"/>
                      <a:pt x="1" y="206"/>
                      <a:pt x="2" y="204"/>
                    </a:cubicBezTo>
                    <a:cubicBezTo>
                      <a:pt x="2" y="204"/>
                      <a:pt x="2" y="204"/>
                      <a:pt x="2" y="204"/>
                    </a:cubicBezTo>
                    <a:cubicBezTo>
                      <a:pt x="2" y="203"/>
                      <a:pt x="2" y="201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2" y="199"/>
                      <a:pt x="2" y="198"/>
                      <a:pt x="2" y="197"/>
                    </a:cubicBezTo>
                    <a:cubicBezTo>
                      <a:pt x="2" y="197"/>
                      <a:pt x="2" y="197"/>
                      <a:pt x="2" y="197"/>
                    </a:cubicBezTo>
                    <a:cubicBezTo>
                      <a:pt x="2" y="197"/>
                      <a:pt x="2" y="197"/>
                      <a:pt x="2" y="197"/>
                    </a:cubicBezTo>
                    <a:cubicBezTo>
                      <a:pt x="2" y="197"/>
                      <a:pt x="2" y="197"/>
                      <a:pt x="2" y="197"/>
                    </a:cubicBezTo>
                    <a:cubicBezTo>
                      <a:pt x="2" y="197"/>
                      <a:pt x="2" y="197"/>
                      <a:pt x="2" y="196"/>
                    </a:cubicBezTo>
                    <a:cubicBezTo>
                      <a:pt x="2" y="196"/>
                      <a:pt x="2" y="196"/>
                      <a:pt x="2" y="196"/>
                    </a:cubicBezTo>
                    <a:cubicBezTo>
                      <a:pt x="2" y="196"/>
                      <a:pt x="2" y="196"/>
                      <a:pt x="2" y="196"/>
                    </a:cubicBezTo>
                    <a:cubicBezTo>
                      <a:pt x="2" y="196"/>
                      <a:pt x="2" y="196"/>
                      <a:pt x="2" y="196"/>
                    </a:cubicBezTo>
                    <a:cubicBezTo>
                      <a:pt x="2" y="196"/>
                      <a:pt x="2" y="195"/>
                      <a:pt x="2" y="195"/>
                    </a:cubicBezTo>
                    <a:cubicBezTo>
                      <a:pt x="2" y="195"/>
                      <a:pt x="2" y="195"/>
                      <a:pt x="2" y="195"/>
                    </a:cubicBezTo>
                    <a:cubicBezTo>
                      <a:pt x="2" y="195"/>
                      <a:pt x="2" y="195"/>
                      <a:pt x="2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2" y="194"/>
                      <a:pt x="2" y="194"/>
                      <a:pt x="3" y="194"/>
                    </a:cubicBezTo>
                    <a:cubicBezTo>
                      <a:pt x="3" y="194"/>
                      <a:pt x="3" y="194"/>
                      <a:pt x="3" y="194"/>
                    </a:cubicBezTo>
                    <a:cubicBezTo>
                      <a:pt x="3" y="194"/>
                      <a:pt x="3" y="194"/>
                      <a:pt x="3" y="194"/>
                    </a:cubicBezTo>
                    <a:cubicBezTo>
                      <a:pt x="3" y="194"/>
                      <a:pt x="3" y="194"/>
                      <a:pt x="3" y="193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4" y="191"/>
                      <a:pt x="4" y="191"/>
                      <a:pt x="5" y="191"/>
                    </a:cubicBezTo>
                    <a:cubicBezTo>
                      <a:pt x="5" y="190"/>
                      <a:pt x="5" y="190"/>
                      <a:pt x="5" y="190"/>
                    </a:cubicBezTo>
                    <a:cubicBezTo>
                      <a:pt x="4" y="190"/>
                      <a:pt x="4" y="190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8"/>
                      <a:pt x="3" y="188"/>
                      <a:pt x="3" y="188"/>
                    </a:cubicBezTo>
                    <a:cubicBezTo>
                      <a:pt x="3" y="188"/>
                      <a:pt x="3" y="188"/>
                      <a:pt x="4" y="188"/>
                    </a:cubicBezTo>
                    <a:cubicBezTo>
                      <a:pt x="4" y="188"/>
                      <a:pt x="4" y="188"/>
                      <a:pt x="4" y="188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4" y="187"/>
                      <a:pt x="4" y="187"/>
                      <a:pt x="4" y="187"/>
                    </a:cubicBezTo>
                    <a:cubicBezTo>
                      <a:pt x="4" y="187"/>
                      <a:pt x="4" y="187"/>
                      <a:pt x="4" y="186"/>
                    </a:cubicBezTo>
                    <a:cubicBezTo>
                      <a:pt x="4" y="186"/>
                      <a:pt x="4" y="186"/>
                      <a:pt x="4" y="186"/>
                    </a:cubicBezTo>
                    <a:cubicBezTo>
                      <a:pt x="4" y="186"/>
                      <a:pt x="4" y="186"/>
                      <a:pt x="4" y="186"/>
                    </a:cubicBezTo>
                    <a:cubicBezTo>
                      <a:pt x="4" y="186"/>
                      <a:pt x="4" y="186"/>
                      <a:pt x="4" y="186"/>
                    </a:cubicBezTo>
                    <a:cubicBezTo>
                      <a:pt x="4" y="186"/>
                      <a:pt x="4" y="186"/>
                      <a:pt x="4" y="186"/>
                    </a:cubicBezTo>
                    <a:cubicBezTo>
                      <a:pt x="4" y="185"/>
                      <a:pt x="4" y="184"/>
                      <a:pt x="4" y="184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4"/>
                      <a:pt x="4" y="184"/>
                      <a:pt x="4" y="183"/>
                    </a:cubicBezTo>
                    <a:cubicBezTo>
                      <a:pt x="4" y="183"/>
                      <a:pt x="4" y="183"/>
                      <a:pt x="4" y="183"/>
                    </a:cubicBezTo>
                    <a:cubicBezTo>
                      <a:pt x="4" y="183"/>
                      <a:pt x="4" y="182"/>
                      <a:pt x="4" y="181"/>
                    </a:cubicBezTo>
                    <a:cubicBezTo>
                      <a:pt x="4" y="181"/>
                      <a:pt x="4" y="181"/>
                      <a:pt x="4" y="181"/>
                    </a:cubicBezTo>
                    <a:cubicBezTo>
                      <a:pt x="4" y="181"/>
                      <a:pt x="4" y="181"/>
                      <a:pt x="4" y="181"/>
                    </a:cubicBezTo>
                    <a:cubicBezTo>
                      <a:pt x="4" y="181"/>
                      <a:pt x="4" y="181"/>
                      <a:pt x="4" y="181"/>
                    </a:cubicBezTo>
                    <a:cubicBezTo>
                      <a:pt x="4" y="181"/>
                      <a:pt x="4" y="181"/>
                      <a:pt x="4" y="181"/>
                    </a:cubicBezTo>
                    <a:cubicBezTo>
                      <a:pt x="4" y="180"/>
                      <a:pt x="4" y="180"/>
                      <a:pt x="4" y="180"/>
                    </a:cubicBezTo>
                    <a:cubicBezTo>
                      <a:pt x="4" y="180"/>
                      <a:pt x="4" y="180"/>
                      <a:pt x="4" y="180"/>
                    </a:cubicBezTo>
                    <a:cubicBezTo>
                      <a:pt x="4" y="180"/>
                      <a:pt x="4" y="180"/>
                      <a:pt x="4" y="180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78"/>
                      <a:pt x="4" y="178"/>
                      <a:pt x="4" y="177"/>
                    </a:cubicBezTo>
                    <a:cubicBezTo>
                      <a:pt x="4" y="177"/>
                      <a:pt x="4" y="177"/>
                      <a:pt x="4" y="177"/>
                    </a:cubicBezTo>
                    <a:cubicBezTo>
                      <a:pt x="4" y="177"/>
                      <a:pt x="4" y="177"/>
                      <a:pt x="4" y="177"/>
                    </a:cubicBezTo>
                    <a:cubicBezTo>
                      <a:pt x="4" y="177"/>
                      <a:pt x="4" y="176"/>
                      <a:pt x="4" y="176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4" y="176"/>
                      <a:pt x="4" y="176"/>
                      <a:pt x="5" y="176"/>
                    </a:cubicBezTo>
                    <a:cubicBezTo>
                      <a:pt x="5" y="176"/>
                      <a:pt x="5" y="176"/>
                      <a:pt x="5" y="175"/>
                    </a:cubicBezTo>
                    <a:cubicBezTo>
                      <a:pt x="5" y="175"/>
                      <a:pt x="5" y="175"/>
                      <a:pt x="5" y="175"/>
                    </a:cubicBezTo>
                    <a:cubicBezTo>
                      <a:pt x="5" y="175"/>
                      <a:pt x="5" y="175"/>
                      <a:pt x="5" y="175"/>
                    </a:cubicBezTo>
                    <a:cubicBezTo>
                      <a:pt x="5" y="175"/>
                      <a:pt x="5" y="175"/>
                      <a:pt x="5" y="175"/>
                    </a:cubicBezTo>
                    <a:cubicBezTo>
                      <a:pt x="5" y="175"/>
                      <a:pt x="5" y="175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5" y="174"/>
                      <a:pt x="5" y="173"/>
                      <a:pt x="5" y="173"/>
                    </a:cubicBezTo>
                    <a:cubicBezTo>
                      <a:pt x="5" y="173"/>
                      <a:pt x="5" y="173"/>
                      <a:pt x="5" y="173"/>
                    </a:cubicBezTo>
                    <a:cubicBezTo>
                      <a:pt x="5" y="173"/>
                      <a:pt x="5" y="173"/>
                      <a:pt x="5" y="173"/>
                    </a:cubicBezTo>
                    <a:cubicBezTo>
                      <a:pt x="5" y="173"/>
                      <a:pt x="5" y="173"/>
                      <a:pt x="5" y="173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5" y="172"/>
                      <a:pt x="5" y="171"/>
                      <a:pt x="5" y="171"/>
                    </a:cubicBezTo>
                    <a:cubicBezTo>
                      <a:pt x="5" y="171"/>
                      <a:pt x="5" y="171"/>
                      <a:pt x="6" y="171"/>
                    </a:cubicBezTo>
                    <a:cubicBezTo>
                      <a:pt x="6" y="171"/>
                      <a:pt x="6" y="171"/>
                      <a:pt x="6" y="171"/>
                    </a:cubicBezTo>
                    <a:cubicBezTo>
                      <a:pt x="6" y="170"/>
                      <a:pt x="6" y="170"/>
                      <a:pt x="6" y="169"/>
                    </a:cubicBezTo>
                    <a:cubicBezTo>
                      <a:pt x="6" y="169"/>
                      <a:pt x="6" y="169"/>
                      <a:pt x="6" y="169"/>
                    </a:cubicBezTo>
                    <a:cubicBezTo>
                      <a:pt x="6" y="169"/>
                      <a:pt x="6" y="169"/>
                      <a:pt x="6" y="169"/>
                    </a:cubicBezTo>
                    <a:cubicBezTo>
                      <a:pt x="6" y="169"/>
                      <a:pt x="6" y="169"/>
                      <a:pt x="6" y="169"/>
                    </a:cubicBezTo>
                    <a:cubicBezTo>
                      <a:pt x="6" y="169"/>
                      <a:pt x="6" y="169"/>
                      <a:pt x="6" y="169"/>
                    </a:cubicBezTo>
                    <a:cubicBezTo>
                      <a:pt x="6" y="169"/>
                      <a:pt x="6" y="169"/>
                      <a:pt x="6" y="169"/>
                    </a:cubicBezTo>
                    <a:cubicBezTo>
                      <a:pt x="6" y="168"/>
                      <a:pt x="6" y="168"/>
                      <a:pt x="6" y="168"/>
                    </a:cubicBezTo>
                    <a:cubicBezTo>
                      <a:pt x="6" y="168"/>
                      <a:pt x="6" y="168"/>
                      <a:pt x="6" y="168"/>
                    </a:cubicBezTo>
                    <a:cubicBezTo>
                      <a:pt x="6" y="168"/>
                      <a:pt x="6" y="168"/>
                      <a:pt x="6" y="168"/>
                    </a:cubicBezTo>
                    <a:cubicBezTo>
                      <a:pt x="6" y="168"/>
                      <a:pt x="6" y="168"/>
                      <a:pt x="6" y="168"/>
                    </a:cubicBezTo>
                    <a:cubicBezTo>
                      <a:pt x="6" y="168"/>
                      <a:pt x="6" y="168"/>
                      <a:pt x="6" y="168"/>
                    </a:cubicBezTo>
                    <a:cubicBezTo>
                      <a:pt x="6" y="168"/>
                      <a:pt x="6" y="167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6"/>
                      <a:pt x="6" y="165"/>
                      <a:pt x="6" y="165"/>
                    </a:cubicBezTo>
                    <a:cubicBezTo>
                      <a:pt x="6" y="165"/>
                      <a:pt x="6" y="165"/>
                      <a:pt x="6" y="165"/>
                    </a:cubicBezTo>
                    <a:cubicBezTo>
                      <a:pt x="6" y="165"/>
                      <a:pt x="6" y="165"/>
                      <a:pt x="6" y="165"/>
                    </a:cubicBezTo>
                    <a:cubicBezTo>
                      <a:pt x="6" y="165"/>
                      <a:pt x="6" y="165"/>
                      <a:pt x="6" y="165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6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3"/>
                      <a:pt x="7" y="163"/>
                      <a:pt x="7" y="163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7" y="162"/>
                      <a:pt x="8" y="162"/>
                      <a:pt x="8" y="162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8" y="161"/>
                      <a:pt x="8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10" y="161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1" y="160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2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3" y="160"/>
                      <a:pt x="13" y="160"/>
                      <a:pt x="14" y="160"/>
                    </a:cubicBezTo>
                    <a:cubicBezTo>
                      <a:pt x="14" y="159"/>
                      <a:pt x="14" y="159"/>
                      <a:pt x="14" y="159"/>
                    </a:cubicBezTo>
                    <a:cubicBezTo>
                      <a:pt x="15" y="159"/>
                      <a:pt x="16" y="159"/>
                      <a:pt x="17" y="158"/>
                    </a:cubicBezTo>
                    <a:cubicBezTo>
                      <a:pt x="17" y="158"/>
                      <a:pt x="17" y="158"/>
                      <a:pt x="17" y="158"/>
                    </a:cubicBezTo>
                    <a:cubicBezTo>
                      <a:pt x="18" y="158"/>
                      <a:pt x="19" y="158"/>
                      <a:pt x="19" y="158"/>
                    </a:cubicBezTo>
                    <a:cubicBezTo>
                      <a:pt x="20" y="158"/>
                      <a:pt x="20" y="158"/>
                      <a:pt x="21" y="157"/>
                    </a:cubicBezTo>
                    <a:cubicBezTo>
                      <a:pt x="22" y="157"/>
                      <a:pt x="23" y="157"/>
                      <a:pt x="24" y="157"/>
                    </a:cubicBezTo>
                    <a:cubicBezTo>
                      <a:pt x="25" y="156"/>
                      <a:pt x="25" y="156"/>
                      <a:pt x="26" y="156"/>
                    </a:cubicBezTo>
                    <a:cubicBezTo>
                      <a:pt x="26" y="156"/>
                      <a:pt x="26" y="156"/>
                      <a:pt x="26" y="156"/>
                    </a:cubicBezTo>
                    <a:cubicBezTo>
                      <a:pt x="26" y="156"/>
                      <a:pt x="26" y="156"/>
                      <a:pt x="26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6"/>
                      <a:pt x="28" y="156"/>
                      <a:pt x="28" y="156"/>
                    </a:cubicBezTo>
                    <a:cubicBezTo>
                      <a:pt x="28" y="156"/>
                      <a:pt x="28" y="156"/>
                      <a:pt x="28" y="156"/>
                    </a:cubicBezTo>
                    <a:cubicBezTo>
                      <a:pt x="28" y="156"/>
                      <a:pt x="28" y="156"/>
                      <a:pt x="29" y="156"/>
                    </a:cubicBezTo>
                    <a:cubicBezTo>
                      <a:pt x="29" y="156"/>
                      <a:pt x="29" y="156"/>
                      <a:pt x="29" y="156"/>
                    </a:cubicBezTo>
                    <a:cubicBezTo>
                      <a:pt x="29" y="156"/>
                      <a:pt x="29" y="156"/>
                      <a:pt x="29" y="156"/>
                    </a:cubicBezTo>
                    <a:cubicBezTo>
                      <a:pt x="29" y="156"/>
                      <a:pt x="29" y="156"/>
                      <a:pt x="29" y="156"/>
                    </a:cubicBezTo>
                    <a:cubicBezTo>
                      <a:pt x="29" y="156"/>
                      <a:pt x="29" y="156"/>
                      <a:pt x="29" y="156"/>
                    </a:cubicBezTo>
                    <a:cubicBezTo>
                      <a:pt x="29" y="156"/>
                      <a:pt x="29" y="156"/>
                      <a:pt x="29" y="156"/>
                    </a:cubicBezTo>
                    <a:cubicBezTo>
                      <a:pt x="30" y="155"/>
                      <a:pt x="30" y="155"/>
                      <a:pt x="31" y="155"/>
                    </a:cubicBezTo>
                    <a:cubicBezTo>
                      <a:pt x="32" y="155"/>
                      <a:pt x="33" y="154"/>
                      <a:pt x="34" y="154"/>
                    </a:cubicBezTo>
                    <a:cubicBezTo>
                      <a:pt x="34" y="154"/>
                      <a:pt x="35" y="153"/>
                      <a:pt x="36" y="153"/>
                    </a:cubicBezTo>
                    <a:cubicBezTo>
                      <a:pt x="36" y="153"/>
                      <a:pt x="36" y="153"/>
                      <a:pt x="36" y="153"/>
                    </a:cubicBezTo>
                    <a:cubicBezTo>
                      <a:pt x="36" y="153"/>
                      <a:pt x="37" y="153"/>
                      <a:pt x="38" y="153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38" y="153"/>
                      <a:pt x="39" y="153"/>
                      <a:pt x="39" y="153"/>
                    </a:cubicBezTo>
                    <a:cubicBezTo>
                      <a:pt x="39" y="153"/>
                      <a:pt x="39" y="153"/>
                      <a:pt x="39" y="153"/>
                    </a:cubicBezTo>
                    <a:cubicBezTo>
                      <a:pt x="40" y="153"/>
                      <a:pt x="40" y="153"/>
                      <a:pt x="40" y="153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40" y="152"/>
                      <a:pt x="41" y="152"/>
                      <a:pt x="41" y="152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2"/>
                      <a:pt x="41" y="152"/>
                      <a:pt x="42" y="152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43" y="152"/>
                      <a:pt x="43" y="151"/>
                      <a:pt x="44" y="151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4" y="151"/>
                      <a:pt x="44" y="151"/>
                      <a:pt x="45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6" y="150"/>
                      <a:pt x="47" y="150"/>
                      <a:pt x="48" y="150"/>
                    </a:cubicBezTo>
                    <a:cubicBezTo>
                      <a:pt x="49" y="149"/>
                      <a:pt x="50" y="149"/>
                      <a:pt x="52" y="149"/>
                    </a:cubicBezTo>
                    <a:cubicBezTo>
                      <a:pt x="53" y="148"/>
                      <a:pt x="55" y="147"/>
                      <a:pt x="57" y="146"/>
                    </a:cubicBezTo>
                    <a:close/>
                  </a:path>
                </a:pathLst>
              </a:custGeom>
              <a:solidFill>
                <a:srgbClr val="005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2"/>
              <p:cNvSpPr/>
              <p:nvPr/>
            </p:nvSpPr>
            <p:spPr bwMode="auto">
              <a:xfrm>
                <a:off x="3789363" y="3698876"/>
                <a:ext cx="315913" cy="247650"/>
              </a:xfrm>
              <a:custGeom>
                <a:avLst/>
                <a:gdLst>
                  <a:gd name="T0" fmla="*/ 41 w 41"/>
                  <a:gd name="T1" fmla="*/ 28 h 32"/>
                  <a:gd name="T2" fmla="*/ 36 w 41"/>
                  <a:gd name="T3" fmla="*/ 29 h 32"/>
                  <a:gd name="T4" fmla="*/ 10 w 41"/>
                  <a:gd name="T5" fmla="*/ 15 h 32"/>
                  <a:gd name="T6" fmla="*/ 5 w 41"/>
                  <a:gd name="T7" fmla="*/ 12 h 32"/>
                  <a:gd name="T8" fmla="*/ 9 w 41"/>
                  <a:gd name="T9" fmla="*/ 32 h 32"/>
                  <a:gd name="T10" fmla="*/ 5 w 41"/>
                  <a:gd name="T11" fmla="*/ 32 h 32"/>
                  <a:gd name="T12" fmla="*/ 0 w 41"/>
                  <a:gd name="T13" fmla="*/ 7 h 32"/>
                  <a:gd name="T14" fmla="*/ 4 w 41"/>
                  <a:gd name="T15" fmla="*/ 6 h 32"/>
                  <a:gd name="T16" fmla="*/ 33 w 41"/>
                  <a:gd name="T17" fmla="*/ 21 h 32"/>
                  <a:gd name="T18" fmla="*/ 36 w 41"/>
                  <a:gd name="T19" fmla="*/ 23 h 32"/>
                  <a:gd name="T20" fmla="*/ 31 w 41"/>
                  <a:gd name="T21" fmla="*/ 0 h 32"/>
                  <a:gd name="T22" fmla="*/ 36 w 41"/>
                  <a:gd name="T23" fmla="*/ 0 h 32"/>
                  <a:gd name="T24" fmla="*/ 41 w 41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32">
                    <a:moveTo>
                      <a:pt x="41" y="28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41" y="28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3"/>
              <p:cNvSpPr/>
              <p:nvPr/>
            </p:nvSpPr>
            <p:spPr bwMode="auto">
              <a:xfrm>
                <a:off x="3767138" y="3436938"/>
                <a:ext cx="292100" cy="231775"/>
              </a:xfrm>
              <a:custGeom>
                <a:avLst/>
                <a:gdLst>
                  <a:gd name="T0" fmla="*/ 184 w 184"/>
                  <a:gd name="T1" fmla="*/ 136 h 146"/>
                  <a:gd name="T2" fmla="*/ 9 w 184"/>
                  <a:gd name="T3" fmla="*/ 146 h 146"/>
                  <a:gd name="T4" fmla="*/ 5 w 184"/>
                  <a:gd name="T5" fmla="*/ 121 h 146"/>
                  <a:gd name="T6" fmla="*/ 77 w 184"/>
                  <a:gd name="T7" fmla="*/ 116 h 146"/>
                  <a:gd name="T8" fmla="*/ 73 w 184"/>
                  <a:gd name="T9" fmla="*/ 29 h 146"/>
                  <a:gd name="T10" fmla="*/ 0 w 184"/>
                  <a:gd name="T11" fmla="*/ 29 h 146"/>
                  <a:gd name="T12" fmla="*/ 0 w 184"/>
                  <a:gd name="T13" fmla="*/ 9 h 146"/>
                  <a:gd name="T14" fmla="*/ 175 w 184"/>
                  <a:gd name="T15" fmla="*/ 0 h 146"/>
                  <a:gd name="T16" fmla="*/ 179 w 184"/>
                  <a:gd name="T17" fmla="*/ 19 h 146"/>
                  <a:gd name="T18" fmla="*/ 97 w 184"/>
                  <a:gd name="T19" fmla="*/ 24 h 146"/>
                  <a:gd name="T20" fmla="*/ 102 w 184"/>
                  <a:gd name="T21" fmla="*/ 116 h 146"/>
                  <a:gd name="T22" fmla="*/ 184 w 184"/>
                  <a:gd name="T23" fmla="*/ 112 h 146"/>
                  <a:gd name="T24" fmla="*/ 184 w 184"/>
                  <a:gd name="T25" fmla="*/ 13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146">
                    <a:moveTo>
                      <a:pt x="184" y="136"/>
                    </a:moveTo>
                    <a:lnTo>
                      <a:pt x="9" y="146"/>
                    </a:lnTo>
                    <a:lnTo>
                      <a:pt x="5" y="121"/>
                    </a:lnTo>
                    <a:lnTo>
                      <a:pt x="77" y="116"/>
                    </a:lnTo>
                    <a:lnTo>
                      <a:pt x="73" y="29"/>
                    </a:lnTo>
                    <a:lnTo>
                      <a:pt x="0" y="29"/>
                    </a:lnTo>
                    <a:lnTo>
                      <a:pt x="0" y="9"/>
                    </a:lnTo>
                    <a:lnTo>
                      <a:pt x="175" y="0"/>
                    </a:lnTo>
                    <a:lnTo>
                      <a:pt x="179" y="19"/>
                    </a:lnTo>
                    <a:lnTo>
                      <a:pt x="97" y="24"/>
                    </a:lnTo>
                    <a:lnTo>
                      <a:pt x="102" y="116"/>
                    </a:lnTo>
                    <a:lnTo>
                      <a:pt x="184" y="112"/>
                    </a:lnTo>
                    <a:lnTo>
                      <a:pt x="184" y="136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4"/>
              <p:cNvSpPr/>
              <p:nvPr/>
            </p:nvSpPr>
            <p:spPr bwMode="auto">
              <a:xfrm>
                <a:off x="3767138" y="3143251"/>
                <a:ext cx="300038" cy="223838"/>
              </a:xfrm>
              <a:custGeom>
                <a:avLst/>
                <a:gdLst>
                  <a:gd name="T0" fmla="*/ 179 w 189"/>
                  <a:gd name="T1" fmla="*/ 141 h 141"/>
                  <a:gd name="T2" fmla="*/ 0 w 189"/>
                  <a:gd name="T3" fmla="*/ 131 h 141"/>
                  <a:gd name="T4" fmla="*/ 9 w 189"/>
                  <a:gd name="T5" fmla="*/ 0 h 141"/>
                  <a:gd name="T6" fmla="*/ 34 w 189"/>
                  <a:gd name="T7" fmla="*/ 5 h 141"/>
                  <a:gd name="T8" fmla="*/ 24 w 189"/>
                  <a:gd name="T9" fmla="*/ 107 h 141"/>
                  <a:gd name="T10" fmla="*/ 77 w 189"/>
                  <a:gd name="T11" fmla="*/ 112 h 141"/>
                  <a:gd name="T12" fmla="*/ 87 w 189"/>
                  <a:gd name="T13" fmla="*/ 15 h 141"/>
                  <a:gd name="T14" fmla="*/ 107 w 189"/>
                  <a:gd name="T15" fmla="*/ 15 h 141"/>
                  <a:gd name="T16" fmla="*/ 97 w 189"/>
                  <a:gd name="T17" fmla="*/ 112 h 141"/>
                  <a:gd name="T18" fmla="*/ 160 w 189"/>
                  <a:gd name="T19" fmla="*/ 117 h 141"/>
                  <a:gd name="T20" fmla="*/ 165 w 189"/>
                  <a:gd name="T21" fmla="*/ 10 h 141"/>
                  <a:gd name="T22" fmla="*/ 189 w 189"/>
                  <a:gd name="T23" fmla="*/ 10 h 141"/>
                  <a:gd name="T24" fmla="*/ 179 w 189"/>
                  <a:gd name="T2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" h="141">
                    <a:moveTo>
                      <a:pt x="179" y="141"/>
                    </a:moveTo>
                    <a:lnTo>
                      <a:pt x="0" y="131"/>
                    </a:lnTo>
                    <a:lnTo>
                      <a:pt x="9" y="0"/>
                    </a:lnTo>
                    <a:lnTo>
                      <a:pt x="34" y="5"/>
                    </a:lnTo>
                    <a:lnTo>
                      <a:pt x="24" y="107"/>
                    </a:lnTo>
                    <a:lnTo>
                      <a:pt x="77" y="112"/>
                    </a:lnTo>
                    <a:lnTo>
                      <a:pt x="87" y="15"/>
                    </a:lnTo>
                    <a:lnTo>
                      <a:pt x="107" y="15"/>
                    </a:lnTo>
                    <a:lnTo>
                      <a:pt x="97" y="112"/>
                    </a:lnTo>
                    <a:lnTo>
                      <a:pt x="160" y="117"/>
                    </a:lnTo>
                    <a:lnTo>
                      <a:pt x="165" y="10"/>
                    </a:lnTo>
                    <a:lnTo>
                      <a:pt x="189" y="10"/>
                    </a:lnTo>
                    <a:lnTo>
                      <a:pt x="179" y="141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5"/>
              <p:cNvSpPr/>
              <p:nvPr/>
            </p:nvSpPr>
            <p:spPr bwMode="auto">
              <a:xfrm>
                <a:off x="3821113" y="2919413"/>
                <a:ext cx="269875" cy="200025"/>
              </a:xfrm>
              <a:custGeom>
                <a:avLst/>
                <a:gdLst>
                  <a:gd name="T0" fmla="*/ 22 w 35"/>
                  <a:gd name="T1" fmla="*/ 25 h 26"/>
                  <a:gd name="T2" fmla="*/ 23 w 35"/>
                  <a:gd name="T3" fmla="*/ 20 h 26"/>
                  <a:gd name="T4" fmla="*/ 28 w 35"/>
                  <a:gd name="T5" fmla="*/ 20 h 26"/>
                  <a:gd name="T6" fmla="*/ 31 w 35"/>
                  <a:gd name="T7" fmla="*/ 17 h 26"/>
                  <a:gd name="T8" fmla="*/ 30 w 35"/>
                  <a:gd name="T9" fmla="*/ 13 h 26"/>
                  <a:gd name="T10" fmla="*/ 29 w 35"/>
                  <a:gd name="T11" fmla="*/ 11 h 26"/>
                  <a:gd name="T12" fmla="*/ 24 w 35"/>
                  <a:gd name="T13" fmla="*/ 10 h 26"/>
                  <a:gd name="T14" fmla="*/ 0 w 35"/>
                  <a:gd name="T15" fmla="*/ 5 h 26"/>
                  <a:gd name="T16" fmla="*/ 0 w 35"/>
                  <a:gd name="T17" fmla="*/ 0 h 26"/>
                  <a:gd name="T18" fmla="*/ 25 w 35"/>
                  <a:gd name="T19" fmla="*/ 5 h 26"/>
                  <a:gd name="T20" fmla="*/ 32 w 35"/>
                  <a:gd name="T21" fmla="*/ 7 h 26"/>
                  <a:gd name="T22" fmla="*/ 35 w 35"/>
                  <a:gd name="T23" fmla="*/ 12 h 26"/>
                  <a:gd name="T24" fmla="*/ 35 w 35"/>
                  <a:gd name="T25" fmla="*/ 17 h 26"/>
                  <a:gd name="T26" fmla="*/ 31 w 35"/>
                  <a:gd name="T27" fmla="*/ 24 h 26"/>
                  <a:gd name="T28" fmla="*/ 22 w 35"/>
                  <a:gd name="T2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26">
                    <a:moveTo>
                      <a:pt x="22" y="25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1"/>
                      <a:pt x="27" y="21"/>
                      <a:pt x="28" y="20"/>
                    </a:cubicBezTo>
                    <a:cubicBezTo>
                      <a:pt x="30" y="19"/>
                      <a:pt x="30" y="18"/>
                      <a:pt x="31" y="17"/>
                    </a:cubicBezTo>
                    <a:cubicBezTo>
                      <a:pt x="31" y="15"/>
                      <a:pt x="31" y="14"/>
                      <a:pt x="30" y="13"/>
                    </a:cubicBezTo>
                    <a:cubicBezTo>
                      <a:pt x="30" y="12"/>
                      <a:pt x="29" y="12"/>
                      <a:pt x="29" y="11"/>
                    </a:cubicBezTo>
                    <a:cubicBezTo>
                      <a:pt x="28" y="11"/>
                      <a:pt x="26" y="10"/>
                      <a:pt x="24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8" y="6"/>
                      <a:pt x="30" y="6"/>
                      <a:pt x="32" y="7"/>
                    </a:cubicBezTo>
                    <a:cubicBezTo>
                      <a:pt x="33" y="8"/>
                      <a:pt x="34" y="10"/>
                      <a:pt x="35" y="12"/>
                    </a:cubicBezTo>
                    <a:cubicBezTo>
                      <a:pt x="35" y="13"/>
                      <a:pt x="35" y="15"/>
                      <a:pt x="35" y="17"/>
                    </a:cubicBezTo>
                    <a:cubicBezTo>
                      <a:pt x="34" y="20"/>
                      <a:pt x="33" y="23"/>
                      <a:pt x="31" y="24"/>
                    </a:cubicBezTo>
                    <a:cubicBezTo>
                      <a:pt x="29" y="25"/>
                      <a:pt x="26" y="26"/>
                      <a:pt x="22" y="25"/>
                    </a:cubicBez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6"/>
              <p:cNvSpPr/>
              <p:nvPr/>
            </p:nvSpPr>
            <p:spPr bwMode="auto">
              <a:xfrm>
                <a:off x="3843338" y="2795588"/>
                <a:ext cx="285750" cy="107950"/>
              </a:xfrm>
              <a:custGeom>
                <a:avLst/>
                <a:gdLst>
                  <a:gd name="T0" fmla="*/ 170 w 180"/>
                  <a:gd name="T1" fmla="*/ 68 h 68"/>
                  <a:gd name="T2" fmla="*/ 0 w 180"/>
                  <a:gd name="T3" fmla="*/ 25 h 68"/>
                  <a:gd name="T4" fmla="*/ 10 w 180"/>
                  <a:gd name="T5" fmla="*/ 0 h 68"/>
                  <a:gd name="T6" fmla="*/ 180 w 180"/>
                  <a:gd name="T7" fmla="*/ 49 h 68"/>
                  <a:gd name="T8" fmla="*/ 170 w 18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68">
                    <a:moveTo>
                      <a:pt x="170" y="68"/>
                    </a:moveTo>
                    <a:lnTo>
                      <a:pt x="0" y="25"/>
                    </a:lnTo>
                    <a:lnTo>
                      <a:pt x="10" y="0"/>
                    </a:lnTo>
                    <a:lnTo>
                      <a:pt x="180" y="49"/>
                    </a:lnTo>
                    <a:lnTo>
                      <a:pt x="170" y="68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3905250" y="2587626"/>
                <a:ext cx="323850" cy="247650"/>
              </a:xfrm>
              <a:custGeom>
                <a:avLst/>
                <a:gdLst>
                  <a:gd name="T0" fmla="*/ 30 w 42"/>
                  <a:gd name="T1" fmla="*/ 32 h 32"/>
                  <a:gd name="T2" fmla="*/ 0 w 42"/>
                  <a:gd name="T3" fmla="*/ 6 h 32"/>
                  <a:gd name="T4" fmla="*/ 2 w 42"/>
                  <a:gd name="T5" fmla="*/ 1 h 32"/>
                  <a:gd name="T6" fmla="*/ 42 w 42"/>
                  <a:gd name="T7" fmla="*/ 0 h 32"/>
                  <a:gd name="T8" fmla="*/ 40 w 42"/>
                  <a:gd name="T9" fmla="*/ 5 h 32"/>
                  <a:gd name="T10" fmla="*/ 28 w 42"/>
                  <a:gd name="T11" fmla="*/ 5 h 32"/>
                  <a:gd name="T12" fmla="*/ 23 w 42"/>
                  <a:gd name="T13" fmla="*/ 19 h 32"/>
                  <a:gd name="T14" fmla="*/ 31 w 42"/>
                  <a:gd name="T15" fmla="*/ 27 h 32"/>
                  <a:gd name="T16" fmla="*/ 30 w 42"/>
                  <a:gd name="T17" fmla="*/ 32 h 32"/>
                  <a:gd name="T18" fmla="*/ 19 w 42"/>
                  <a:gd name="T19" fmla="*/ 17 h 32"/>
                  <a:gd name="T20" fmla="*/ 24 w 42"/>
                  <a:gd name="T21" fmla="*/ 5 h 32"/>
                  <a:gd name="T22" fmla="*/ 13 w 42"/>
                  <a:gd name="T23" fmla="*/ 5 h 32"/>
                  <a:gd name="T24" fmla="*/ 5 w 42"/>
                  <a:gd name="T25" fmla="*/ 5 h 32"/>
                  <a:gd name="T26" fmla="*/ 11 w 42"/>
                  <a:gd name="T27" fmla="*/ 9 h 32"/>
                  <a:gd name="T28" fmla="*/ 19 w 42"/>
                  <a:gd name="T2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32">
                    <a:moveTo>
                      <a:pt x="30" y="32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27"/>
                      <a:pt x="31" y="27"/>
                      <a:pt x="31" y="27"/>
                    </a:cubicBezTo>
                    <a:lnTo>
                      <a:pt x="30" y="32"/>
                    </a:lnTo>
                    <a:close/>
                    <a:moveTo>
                      <a:pt x="19" y="17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5"/>
                      <a:pt x="7" y="5"/>
                      <a:pt x="5" y="5"/>
                    </a:cubicBezTo>
                    <a:cubicBezTo>
                      <a:pt x="7" y="6"/>
                      <a:pt x="9" y="8"/>
                      <a:pt x="11" y="9"/>
                    </a:cubicBezTo>
                    <a:lnTo>
                      <a:pt x="19" y="17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8"/>
              <p:cNvSpPr/>
              <p:nvPr/>
            </p:nvSpPr>
            <p:spPr bwMode="auto">
              <a:xfrm>
                <a:off x="3990975" y="2232026"/>
                <a:ext cx="354013" cy="325438"/>
              </a:xfrm>
              <a:custGeom>
                <a:avLst/>
                <a:gdLst>
                  <a:gd name="T0" fmla="*/ 155 w 223"/>
                  <a:gd name="T1" fmla="*/ 205 h 205"/>
                  <a:gd name="T2" fmla="*/ 0 w 223"/>
                  <a:gd name="T3" fmla="*/ 122 h 205"/>
                  <a:gd name="T4" fmla="*/ 14 w 223"/>
                  <a:gd name="T5" fmla="*/ 102 h 205"/>
                  <a:gd name="T6" fmla="*/ 179 w 223"/>
                  <a:gd name="T7" fmla="*/ 83 h 205"/>
                  <a:gd name="T8" fmla="*/ 58 w 223"/>
                  <a:gd name="T9" fmla="*/ 20 h 205"/>
                  <a:gd name="T10" fmla="*/ 68 w 223"/>
                  <a:gd name="T11" fmla="*/ 0 h 205"/>
                  <a:gd name="T12" fmla="*/ 223 w 223"/>
                  <a:gd name="T13" fmla="*/ 83 h 205"/>
                  <a:gd name="T14" fmla="*/ 213 w 223"/>
                  <a:gd name="T15" fmla="*/ 102 h 205"/>
                  <a:gd name="T16" fmla="*/ 43 w 223"/>
                  <a:gd name="T17" fmla="*/ 122 h 205"/>
                  <a:gd name="T18" fmla="*/ 170 w 223"/>
                  <a:gd name="T19" fmla="*/ 185 h 205"/>
                  <a:gd name="T20" fmla="*/ 155 w 223"/>
                  <a:gd name="T21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3" h="205">
                    <a:moveTo>
                      <a:pt x="155" y="205"/>
                    </a:moveTo>
                    <a:lnTo>
                      <a:pt x="0" y="122"/>
                    </a:lnTo>
                    <a:lnTo>
                      <a:pt x="14" y="102"/>
                    </a:lnTo>
                    <a:lnTo>
                      <a:pt x="179" y="83"/>
                    </a:lnTo>
                    <a:lnTo>
                      <a:pt x="58" y="20"/>
                    </a:lnTo>
                    <a:lnTo>
                      <a:pt x="68" y="0"/>
                    </a:lnTo>
                    <a:lnTo>
                      <a:pt x="223" y="83"/>
                    </a:lnTo>
                    <a:lnTo>
                      <a:pt x="213" y="102"/>
                    </a:lnTo>
                    <a:lnTo>
                      <a:pt x="43" y="122"/>
                    </a:lnTo>
                    <a:lnTo>
                      <a:pt x="170" y="185"/>
                    </a:lnTo>
                    <a:lnTo>
                      <a:pt x="155" y="205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9"/>
              <p:cNvSpPr/>
              <p:nvPr/>
            </p:nvSpPr>
            <p:spPr bwMode="auto">
              <a:xfrm>
                <a:off x="4191000" y="1978026"/>
                <a:ext cx="300038" cy="293688"/>
              </a:xfrm>
              <a:custGeom>
                <a:avLst/>
                <a:gdLst>
                  <a:gd name="T0" fmla="*/ 23 w 39"/>
                  <a:gd name="T1" fmla="*/ 21 h 38"/>
                  <a:gd name="T2" fmla="*/ 19 w 39"/>
                  <a:gd name="T3" fmla="*/ 18 h 38"/>
                  <a:gd name="T4" fmla="*/ 28 w 39"/>
                  <a:gd name="T5" fmla="*/ 6 h 38"/>
                  <a:gd name="T6" fmla="*/ 39 w 39"/>
                  <a:gd name="T7" fmla="*/ 14 h 38"/>
                  <a:gd name="T8" fmla="*/ 38 w 39"/>
                  <a:gd name="T9" fmla="*/ 22 h 38"/>
                  <a:gd name="T10" fmla="*/ 35 w 39"/>
                  <a:gd name="T11" fmla="*/ 29 h 38"/>
                  <a:gd name="T12" fmla="*/ 27 w 39"/>
                  <a:gd name="T13" fmla="*/ 36 h 38"/>
                  <a:gd name="T14" fmla="*/ 18 w 39"/>
                  <a:gd name="T15" fmla="*/ 37 h 38"/>
                  <a:gd name="T16" fmla="*/ 9 w 39"/>
                  <a:gd name="T17" fmla="*/ 33 h 38"/>
                  <a:gd name="T18" fmla="*/ 2 w 39"/>
                  <a:gd name="T19" fmla="*/ 26 h 38"/>
                  <a:gd name="T20" fmla="*/ 0 w 39"/>
                  <a:gd name="T21" fmla="*/ 17 h 38"/>
                  <a:gd name="T22" fmla="*/ 4 w 39"/>
                  <a:gd name="T23" fmla="*/ 7 h 38"/>
                  <a:gd name="T24" fmla="*/ 10 w 39"/>
                  <a:gd name="T25" fmla="*/ 2 h 38"/>
                  <a:gd name="T26" fmla="*/ 15 w 39"/>
                  <a:gd name="T27" fmla="*/ 1 h 38"/>
                  <a:gd name="T28" fmla="*/ 22 w 39"/>
                  <a:gd name="T29" fmla="*/ 2 h 38"/>
                  <a:gd name="T30" fmla="*/ 20 w 39"/>
                  <a:gd name="T31" fmla="*/ 6 h 38"/>
                  <a:gd name="T32" fmla="*/ 16 w 39"/>
                  <a:gd name="T33" fmla="*/ 5 h 38"/>
                  <a:gd name="T34" fmla="*/ 11 w 39"/>
                  <a:gd name="T35" fmla="*/ 6 h 38"/>
                  <a:gd name="T36" fmla="*/ 8 w 39"/>
                  <a:gd name="T37" fmla="*/ 10 h 38"/>
                  <a:gd name="T38" fmla="*/ 5 w 39"/>
                  <a:gd name="T39" fmla="*/ 15 h 38"/>
                  <a:gd name="T40" fmla="*/ 5 w 39"/>
                  <a:gd name="T41" fmla="*/ 20 h 38"/>
                  <a:gd name="T42" fmla="*/ 7 w 39"/>
                  <a:gd name="T43" fmla="*/ 24 h 38"/>
                  <a:gd name="T44" fmla="*/ 12 w 39"/>
                  <a:gd name="T45" fmla="*/ 29 h 38"/>
                  <a:gd name="T46" fmla="*/ 19 w 39"/>
                  <a:gd name="T47" fmla="*/ 33 h 38"/>
                  <a:gd name="T48" fmla="*/ 26 w 39"/>
                  <a:gd name="T49" fmla="*/ 32 h 38"/>
                  <a:gd name="T50" fmla="*/ 31 w 39"/>
                  <a:gd name="T51" fmla="*/ 27 h 38"/>
                  <a:gd name="T52" fmla="*/ 34 w 39"/>
                  <a:gd name="T53" fmla="*/ 21 h 38"/>
                  <a:gd name="T54" fmla="*/ 34 w 39"/>
                  <a:gd name="T55" fmla="*/ 16 h 38"/>
                  <a:gd name="T56" fmla="*/ 29 w 39"/>
                  <a:gd name="T57" fmla="*/ 12 h 38"/>
                  <a:gd name="T58" fmla="*/ 23 w 39"/>
                  <a:gd name="T5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38">
                    <a:moveTo>
                      <a:pt x="23" y="21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7"/>
                      <a:pt x="39" y="20"/>
                      <a:pt x="38" y="22"/>
                    </a:cubicBezTo>
                    <a:cubicBezTo>
                      <a:pt x="38" y="25"/>
                      <a:pt x="36" y="27"/>
                      <a:pt x="35" y="29"/>
                    </a:cubicBezTo>
                    <a:cubicBezTo>
                      <a:pt x="33" y="32"/>
                      <a:pt x="30" y="34"/>
                      <a:pt x="27" y="36"/>
                    </a:cubicBezTo>
                    <a:cubicBezTo>
                      <a:pt x="24" y="37"/>
                      <a:pt x="21" y="38"/>
                      <a:pt x="18" y="37"/>
                    </a:cubicBezTo>
                    <a:cubicBezTo>
                      <a:pt x="15" y="37"/>
                      <a:pt x="12" y="35"/>
                      <a:pt x="9" y="33"/>
                    </a:cubicBezTo>
                    <a:cubicBezTo>
                      <a:pt x="6" y="31"/>
                      <a:pt x="4" y="29"/>
                      <a:pt x="2" y="26"/>
                    </a:cubicBezTo>
                    <a:cubicBezTo>
                      <a:pt x="1" y="23"/>
                      <a:pt x="0" y="20"/>
                      <a:pt x="0" y="17"/>
                    </a:cubicBezTo>
                    <a:cubicBezTo>
                      <a:pt x="1" y="13"/>
                      <a:pt x="2" y="10"/>
                      <a:pt x="4" y="7"/>
                    </a:cubicBezTo>
                    <a:cubicBezTo>
                      <a:pt x="6" y="5"/>
                      <a:pt x="8" y="4"/>
                      <a:pt x="10" y="2"/>
                    </a:cubicBezTo>
                    <a:cubicBezTo>
                      <a:pt x="12" y="1"/>
                      <a:pt x="14" y="1"/>
                      <a:pt x="15" y="1"/>
                    </a:cubicBezTo>
                    <a:cubicBezTo>
                      <a:pt x="17" y="0"/>
                      <a:pt x="20" y="1"/>
                      <a:pt x="22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4" y="5"/>
                      <a:pt x="13" y="6"/>
                      <a:pt x="11" y="6"/>
                    </a:cubicBezTo>
                    <a:cubicBezTo>
                      <a:pt x="10" y="7"/>
                      <a:pt x="9" y="8"/>
                      <a:pt x="8" y="10"/>
                    </a:cubicBezTo>
                    <a:cubicBezTo>
                      <a:pt x="6" y="12"/>
                      <a:pt x="6" y="13"/>
                      <a:pt x="5" y="15"/>
                    </a:cubicBezTo>
                    <a:cubicBezTo>
                      <a:pt x="5" y="17"/>
                      <a:pt x="5" y="18"/>
                      <a:pt x="5" y="20"/>
                    </a:cubicBezTo>
                    <a:cubicBezTo>
                      <a:pt x="5" y="21"/>
                      <a:pt x="6" y="23"/>
                      <a:pt x="7" y="24"/>
                    </a:cubicBezTo>
                    <a:cubicBezTo>
                      <a:pt x="8" y="26"/>
                      <a:pt x="9" y="28"/>
                      <a:pt x="12" y="29"/>
                    </a:cubicBezTo>
                    <a:cubicBezTo>
                      <a:pt x="14" y="31"/>
                      <a:pt x="17" y="32"/>
                      <a:pt x="19" y="33"/>
                    </a:cubicBezTo>
                    <a:cubicBezTo>
                      <a:pt x="22" y="33"/>
                      <a:pt x="24" y="33"/>
                      <a:pt x="26" y="32"/>
                    </a:cubicBezTo>
                    <a:cubicBezTo>
                      <a:pt x="28" y="31"/>
                      <a:pt x="30" y="29"/>
                      <a:pt x="31" y="27"/>
                    </a:cubicBezTo>
                    <a:cubicBezTo>
                      <a:pt x="32" y="25"/>
                      <a:pt x="33" y="24"/>
                      <a:pt x="34" y="21"/>
                    </a:cubicBezTo>
                    <a:cubicBezTo>
                      <a:pt x="34" y="19"/>
                      <a:pt x="35" y="18"/>
                      <a:pt x="34" y="16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3" y="21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0"/>
              <p:cNvSpPr/>
              <p:nvPr/>
            </p:nvSpPr>
            <p:spPr bwMode="auto">
              <a:xfrm>
                <a:off x="4584700" y="1568451"/>
                <a:ext cx="307975" cy="293688"/>
              </a:xfrm>
              <a:custGeom>
                <a:avLst/>
                <a:gdLst>
                  <a:gd name="T0" fmla="*/ 22 w 40"/>
                  <a:gd name="T1" fmla="*/ 22 h 38"/>
                  <a:gd name="T2" fmla="*/ 20 w 40"/>
                  <a:gd name="T3" fmla="*/ 18 h 38"/>
                  <a:gd name="T4" fmla="*/ 32 w 40"/>
                  <a:gd name="T5" fmla="*/ 9 h 38"/>
                  <a:gd name="T6" fmla="*/ 40 w 40"/>
                  <a:gd name="T7" fmla="*/ 19 h 38"/>
                  <a:gd name="T8" fmla="*/ 37 w 40"/>
                  <a:gd name="T9" fmla="*/ 27 h 38"/>
                  <a:gd name="T10" fmla="*/ 32 w 40"/>
                  <a:gd name="T11" fmla="*/ 33 h 38"/>
                  <a:gd name="T12" fmla="*/ 23 w 40"/>
                  <a:gd name="T13" fmla="*/ 37 h 38"/>
                  <a:gd name="T14" fmla="*/ 14 w 40"/>
                  <a:gd name="T15" fmla="*/ 36 h 38"/>
                  <a:gd name="T16" fmla="*/ 6 w 40"/>
                  <a:gd name="T17" fmla="*/ 30 h 38"/>
                  <a:gd name="T18" fmla="*/ 1 w 40"/>
                  <a:gd name="T19" fmla="*/ 21 h 38"/>
                  <a:gd name="T20" fmla="*/ 2 w 40"/>
                  <a:gd name="T21" fmla="*/ 12 h 38"/>
                  <a:gd name="T22" fmla="*/ 8 w 40"/>
                  <a:gd name="T23" fmla="*/ 4 h 38"/>
                  <a:gd name="T24" fmla="*/ 14 w 40"/>
                  <a:gd name="T25" fmla="*/ 0 h 38"/>
                  <a:gd name="T26" fmla="*/ 20 w 40"/>
                  <a:gd name="T27" fmla="*/ 0 h 38"/>
                  <a:gd name="T28" fmla="*/ 26 w 40"/>
                  <a:gd name="T29" fmla="*/ 3 h 38"/>
                  <a:gd name="T30" fmla="*/ 24 w 40"/>
                  <a:gd name="T31" fmla="*/ 7 h 38"/>
                  <a:gd name="T32" fmla="*/ 19 w 40"/>
                  <a:gd name="T33" fmla="*/ 4 h 38"/>
                  <a:gd name="T34" fmla="*/ 15 w 40"/>
                  <a:gd name="T35" fmla="*/ 5 h 38"/>
                  <a:gd name="T36" fmla="*/ 11 w 40"/>
                  <a:gd name="T37" fmla="*/ 7 h 38"/>
                  <a:gd name="T38" fmla="*/ 7 w 40"/>
                  <a:gd name="T39" fmla="*/ 11 h 38"/>
                  <a:gd name="T40" fmla="*/ 5 w 40"/>
                  <a:gd name="T41" fmla="*/ 16 h 38"/>
                  <a:gd name="T42" fmla="*/ 6 w 40"/>
                  <a:gd name="T43" fmla="*/ 20 h 38"/>
                  <a:gd name="T44" fmla="*/ 9 w 40"/>
                  <a:gd name="T45" fmla="*/ 27 h 38"/>
                  <a:gd name="T46" fmla="*/ 16 w 40"/>
                  <a:gd name="T47" fmla="*/ 32 h 38"/>
                  <a:gd name="T48" fmla="*/ 23 w 40"/>
                  <a:gd name="T49" fmla="*/ 33 h 38"/>
                  <a:gd name="T50" fmla="*/ 29 w 40"/>
                  <a:gd name="T51" fmla="*/ 30 h 38"/>
                  <a:gd name="T52" fmla="*/ 33 w 40"/>
                  <a:gd name="T53" fmla="*/ 25 h 38"/>
                  <a:gd name="T54" fmla="*/ 35 w 40"/>
                  <a:gd name="T55" fmla="*/ 20 h 38"/>
                  <a:gd name="T56" fmla="*/ 31 w 40"/>
                  <a:gd name="T57" fmla="*/ 15 h 38"/>
                  <a:gd name="T58" fmla="*/ 22 w 40"/>
                  <a:gd name="T5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38">
                    <a:moveTo>
                      <a:pt x="22" y="22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9" y="22"/>
                      <a:pt x="38" y="25"/>
                      <a:pt x="37" y="27"/>
                    </a:cubicBezTo>
                    <a:cubicBezTo>
                      <a:pt x="36" y="29"/>
                      <a:pt x="34" y="31"/>
                      <a:pt x="32" y="33"/>
                    </a:cubicBezTo>
                    <a:cubicBezTo>
                      <a:pt x="29" y="35"/>
                      <a:pt x="26" y="37"/>
                      <a:pt x="23" y="37"/>
                    </a:cubicBezTo>
                    <a:cubicBezTo>
                      <a:pt x="20" y="38"/>
                      <a:pt x="17" y="38"/>
                      <a:pt x="14" y="36"/>
                    </a:cubicBezTo>
                    <a:cubicBezTo>
                      <a:pt x="11" y="35"/>
                      <a:pt x="8" y="33"/>
                      <a:pt x="6" y="30"/>
                    </a:cubicBezTo>
                    <a:cubicBezTo>
                      <a:pt x="3" y="27"/>
                      <a:pt x="2" y="24"/>
                      <a:pt x="1" y="21"/>
                    </a:cubicBezTo>
                    <a:cubicBezTo>
                      <a:pt x="0" y="18"/>
                      <a:pt x="1" y="15"/>
                      <a:pt x="2" y="12"/>
                    </a:cubicBezTo>
                    <a:cubicBezTo>
                      <a:pt x="3" y="9"/>
                      <a:pt x="5" y="6"/>
                      <a:pt x="8" y="4"/>
                    </a:cubicBezTo>
                    <a:cubicBezTo>
                      <a:pt x="10" y="2"/>
                      <a:pt x="12" y="1"/>
                      <a:pt x="14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2" y="0"/>
                      <a:pt x="24" y="1"/>
                      <a:pt x="26" y="3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6"/>
                      <a:pt x="21" y="5"/>
                      <a:pt x="19" y="4"/>
                    </a:cubicBezTo>
                    <a:cubicBezTo>
                      <a:pt x="18" y="4"/>
                      <a:pt x="17" y="4"/>
                      <a:pt x="15" y="5"/>
                    </a:cubicBezTo>
                    <a:cubicBezTo>
                      <a:pt x="14" y="5"/>
                      <a:pt x="12" y="6"/>
                      <a:pt x="11" y="7"/>
                    </a:cubicBezTo>
                    <a:cubicBezTo>
                      <a:pt x="9" y="8"/>
                      <a:pt x="8" y="10"/>
                      <a:pt x="7" y="11"/>
                    </a:cubicBezTo>
                    <a:cubicBezTo>
                      <a:pt x="6" y="13"/>
                      <a:pt x="6" y="14"/>
                      <a:pt x="5" y="16"/>
                    </a:cubicBezTo>
                    <a:cubicBezTo>
                      <a:pt x="5" y="17"/>
                      <a:pt x="5" y="19"/>
                      <a:pt x="6" y="20"/>
                    </a:cubicBezTo>
                    <a:cubicBezTo>
                      <a:pt x="7" y="23"/>
                      <a:pt x="8" y="25"/>
                      <a:pt x="9" y="27"/>
                    </a:cubicBezTo>
                    <a:cubicBezTo>
                      <a:pt x="11" y="29"/>
                      <a:pt x="14" y="31"/>
                      <a:pt x="16" y="32"/>
                    </a:cubicBezTo>
                    <a:cubicBezTo>
                      <a:pt x="18" y="33"/>
                      <a:pt x="20" y="33"/>
                      <a:pt x="23" y="33"/>
                    </a:cubicBezTo>
                    <a:cubicBezTo>
                      <a:pt x="25" y="32"/>
                      <a:pt x="27" y="31"/>
                      <a:pt x="29" y="30"/>
                    </a:cubicBezTo>
                    <a:cubicBezTo>
                      <a:pt x="31" y="28"/>
                      <a:pt x="32" y="27"/>
                      <a:pt x="33" y="25"/>
                    </a:cubicBezTo>
                    <a:cubicBezTo>
                      <a:pt x="34" y="23"/>
                      <a:pt x="35" y="22"/>
                      <a:pt x="35" y="20"/>
                    </a:cubicBezTo>
                    <a:cubicBezTo>
                      <a:pt x="31" y="15"/>
                      <a:pt x="31" y="15"/>
                      <a:pt x="31" y="15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1"/>
              <p:cNvSpPr>
                <a:spLocks noEditPoints="1"/>
              </p:cNvSpPr>
              <p:nvPr/>
            </p:nvSpPr>
            <p:spPr bwMode="auto">
              <a:xfrm>
                <a:off x="4854575" y="1384301"/>
                <a:ext cx="285750" cy="292100"/>
              </a:xfrm>
              <a:custGeom>
                <a:avLst/>
                <a:gdLst>
                  <a:gd name="T0" fmla="*/ 4 w 37"/>
                  <a:gd name="T1" fmla="*/ 28 h 38"/>
                  <a:gd name="T2" fmla="*/ 1 w 37"/>
                  <a:gd name="T3" fmla="*/ 14 h 38"/>
                  <a:gd name="T4" fmla="*/ 9 w 37"/>
                  <a:gd name="T5" fmla="*/ 3 h 38"/>
                  <a:gd name="T6" fmla="*/ 18 w 37"/>
                  <a:gd name="T7" fmla="*/ 1 h 38"/>
                  <a:gd name="T8" fmla="*/ 27 w 37"/>
                  <a:gd name="T9" fmla="*/ 3 h 38"/>
                  <a:gd name="T10" fmla="*/ 34 w 37"/>
                  <a:gd name="T11" fmla="*/ 11 h 38"/>
                  <a:gd name="T12" fmla="*/ 37 w 37"/>
                  <a:gd name="T13" fmla="*/ 20 h 38"/>
                  <a:gd name="T14" fmla="*/ 35 w 37"/>
                  <a:gd name="T15" fmla="*/ 29 h 38"/>
                  <a:gd name="T16" fmla="*/ 28 w 37"/>
                  <a:gd name="T17" fmla="*/ 36 h 38"/>
                  <a:gd name="T18" fmla="*/ 19 w 37"/>
                  <a:gd name="T19" fmla="*/ 38 h 38"/>
                  <a:gd name="T20" fmla="*/ 10 w 37"/>
                  <a:gd name="T21" fmla="*/ 35 h 38"/>
                  <a:gd name="T22" fmla="*/ 4 w 37"/>
                  <a:gd name="T23" fmla="*/ 28 h 38"/>
                  <a:gd name="T24" fmla="*/ 8 w 37"/>
                  <a:gd name="T25" fmla="*/ 26 h 38"/>
                  <a:gd name="T26" fmla="*/ 17 w 37"/>
                  <a:gd name="T27" fmla="*/ 33 h 38"/>
                  <a:gd name="T28" fmla="*/ 26 w 37"/>
                  <a:gd name="T29" fmla="*/ 32 h 38"/>
                  <a:gd name="T30" fmla="*/ 32 w 37"/>
                  <a:gd name="T31" fmla="*/ 24 h 38"/>
                  <a:gd name="T32" fmla="*/ 29 w 37"/>
                  <a:gd name="T33" fmla="*/ 13 h 38"/>
                  <a:gd name="T34" fmla="*/ 24 w 37"/>
                  <a:gd name="T35" fmla="*/ 7 h 38"/>
                  <a:gd name="T36" fmla="*/ 18 w 37"/>
                  <a:gd name="T37" fmla="*/ 5 h 38"/>
                  <a:gd name="T38" fmla="*/ 11 w 37"/>
                  <a:gd name="T39" fmla="*/ 7 h 38"/>
                  <a:gd name="T40" fmla="*/ 6 w 37"/>
                  <a:gd name="T41" fmla="*/ 14 h 38"/>
                  <a:gd name="T42" fmla="*/ 8 w 37"/>
                  <a:gd name="T43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8">
                    <a:moveTo>
                      <a:pt x="4" y="28"/>
                    </a:moveTo>
                    <a:cubicBezTo>
                      <a:pt x="1" y="23"/>
                      <a:pt x="0" y="18"/>
                      <a:pt x="1" y="14"/>
                    </a:cubicBezTo>
                    <a:cubicBezTo>
                      <a:pt x="2" y="9"/>
                      <a:pt x="5" y="6"/>
                      <a:pt x="9" y="3"/>
                    </a:cubicBezTo>
                    <a:cubicBezTo>
                      <a:pt x="12" y="1"/>
                      <a:pt x="15" y="0"/>
                      <a:pt x="18" y="1"/>
                    </a:cubicBezTo>
                    <a:cubicBezTo>
                      <a:pt x="21" y="1"/>
                      <a:pt x="24" y="1"/>
                      <a:pt x="27" y="3"/>
                    </a:cubicBezTo>
                    <a:cubicBezTo>
                      <a:pt x="30" y="5"/>
                      <a:pt x="32" y="7"/>
                      <a:pt x="34" y="11"/>
                    </a:cubicBezTo>
                    <a:cubicBezTo>
                      <a:pt x="36" y="14"/>
                      <a:pt x="37" y="17"/>
                      <a:pt x="37" y="20"/>
                    </a:cubicBezTo>
                    <a:cubicBezTo>
                      <a:pt x="37" y="23"/>
                      <a:pt x="36" y="26"/>
                      <a:pt x="35" y="29"/>
                    </a:cubicBezTo>
                    <a:cubicBezTo>
                      <a:pt x="33" y="32"/>
                      <a:pt x="31" y="34"/>
                      <a:pt x="28" y="36"/>
                    </a:cubicBezTo>
                    <a:cubicBezTo>
                      <a:pt x="25" y="37"/>
                      <a:pt x="22" y="38"/>
                      <a:pt x="19" y="38"/>
                    </a:cubicBezTo>
                    <a:cubicBezTo>
                      <a:pt x="16" y="38"/>
                      <a:pt x="13" y="37"/>
                      <a:pt x="10" y="35"/>
                    </a:cubicBezTo>
                    <a:cubicBezTo>
                      <a:pt x="8" y="33"/>
                      <a:pt x="6" y="31"/>
                      <a:pt x="4" y="28"/>
                    </a:cubicBezTo>
                    <a:close/>
                    <a:moveTo>
                      <a:pt x="8" y="26"/>
                    </a:moveTo>
                    <a:cubicBezTo>
                      <a:pt x="10" y="30"/>
                      <a:pt x="13" y="32"/>
                      <a:pt x="17" y="33"/>
                    </a:cubicBezTo>
                    <a:cubicBezTo>
                      <a:pt x="20" y="34"/>
                      <a:pt x="23" y="34"/>
                      <a:pt x="26" y="32"/>
                    </a:cubicBezTo>
                    <a:cubicBezTo>
                      <a:pt x="29" y="30"/>
                      <a:pt x="31" y="28"/>
                      <a:pt x="32" y="24"/>
                    </a:cubicBezTo>
                    <a:cubicBezTo>
                      <a:pt x="33" y="21"/>
                      <a:pt x="32" y="17"/>
                      <a:pt x="29" y="13"/>
                    </a:cubicBezTo>
                    <a:cubicBezTo>
                      <a:pt x="28" y="10"/>
                      <a:pt x="26" y="9"/>
                      <a:pt x="24" y="7"/>
                    </a:cubicBezTo>
                    <a:cubicBezTo>
                      <a:pt x="22" y="6"/>
                      <a:pt x="20" y="5"/>
                      <a:pt x="18" y="5"/>
                    </a:cubicBezTo>
                    <a:cubicBezTo>
                      <a:pt x="16" y="5"/>
                      <a:pt x="13" y="5"/>
                      <a:pt x="11" y="7"/>
                    </a:cubicBezTo>
                    <a:cubicBezTo>
                      <a:pt x="8" y="8"/>
                      <a:pt x="6" y="11"/>
                      <a:pt x="6" y="14"/>
                    </a:cubicBezTo>
                    <a:cubicBezTo>
                      <a:pt x="5" y="17"/>
                      <a:pt x="6" y="21"/>
                      <a:pt x="8" y="26"/>
                    </a:cubicBez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2"/>
              <p:cNvSpPr/>
              <p:nvPr/>
            </p:nvSpPr>
            <p:spPr bwMode="auto">
              <a:xfrm>
                <a:off x="5124450" y="1220788"/>
                <a:ext cx="307975" cy="347663"/>
              </a:xfrm>
              <a:custGeom>
                <a:avLst/>
                <a:gdLst>
                  <a:gd name="T0" fmla="*/ 68 w 194"/>
                  <a:gd name="T1" fmla="*/ 219 h 219"/>
                  <a:gd name="T2" fmla="*/ 0 w 194"/>
                  <a:gd name="T3" fmla="*/ 54 h 219"/>
                  <a:gd name="T4" fmla="*/ 19 w 194"/>
                  <a:gd name="T5" fmla="*/ 44 h 219"/>
                  <a:gd name="T6" fmla="*/ 160 w 194"/>
                  <a:gd name="T7" fmla="*/ 137 h 219"/>
                  <a:gd name="T8" fmla="*/ 107 w 194"/>
                  <a:gd name="T9" fmla="*/ 10 h 219"/>
                  <a:gd name="T10" fmla="*/ 126 w 194"/>
                  <a:gd name="T11" fmla="*/ 0 h 219"/>
                  <a:gd name="T12" fmla="*/ 194 w 194"/>
                  <a:gd name="T13" fmla="*/ 166 h 219"/>
                  <a:gd name="T14" fmla="*/ 175 w 194"/>
                  <a:gd name="T15" fmla="*/ 175 h 219"/>
                  <a:gd name="T16" fmla="*/ 34 w 194"/>
                  <a:gd name="T17" fmla="*/ 78 h 219"/>
                  <a:gd name="T18" fmla="*/ 87 w 194"/>
                  <a:gd name="T19" fmla="*/ 210 h 219"/>
                  <a:gd name="T20" fmla="*/ 68 w 194"/>
                  <a:gd name="T21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219">
                    <a:moveTo>
                      <a:pt x="68" y="219"/>
                    </a:moveTo>
                    <a:lnTo>
                      <a:pt x="0" y="54"/>
                    </a:lnTo>
                    <a:lnTo>
                      <a:pt x="19" y="44"/>
                    </a:lnTo>
                    <a:lnTo>
                      <a:pt x="160" y="137"/>
                    </a:lnTo>
                    <a:lnTo>
                      <a:pt x="107" y="10"/>
                    </a:lnTo>
                    <a:lnTo>
                      <a:pt x="126" y="0"/>
                    </a:lnTo>
                    <a:lnTo>
                      <a:pt x="194" y="166"/>
                    </a:lnTo>
                    <a:lnTo>
                      <a:pt x="175" y="175"/>
                    </a:lnTo>
                    <a:lnTo>
                      <a:pt x="34" y="78"/>
                    </a:lnTo>
                    <a:lnTo>
                      <a:pt x="87" y="210"/>
                    </a:lnTo>
                    <a:lnTo>
                      <a:pt x="68" y="219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3"/>
              <p:cNvSpPr/>
              <p:nvPr/>
            </p:nvSpPr>
            <p:spPr bwMode="auto">
              <a:xfrm>
                <a:off x="5440363" y="1152526"/>
                <a:ext cx="285750" cy="292100"/>
              </a:xfrm>
              <a:custGeom>
                <a:avLst/>
                <a:gdLst>
                  <a:gd name="T0" fmla="*/ 20 w 37"/>
                  <a:gd name="T1" fmla="*/ 22 h 38"/>
                  <a:gd name="T2" fmla="*/ 19 w 37"/>
                  <a:gd name="T3" fmla="*/ 18 h 38"/>
                  <a:gd name="T4" fmla="*/ 34 w 37"/>
                  <a:gd name="T5" fmla="*/ 15 h 38"/>
                  <a:gd name="T6" fmla="*/ 37 w 37"/>
                  <a:gd name="T7" fmla="*/ 28 h 38"/>
                  <a:gd name="T8" fmla="*/ 31 w 37"/>
                  <a:gd name="T9" fmla="*/ 33 h 38"/>
                  <a:gd name="T10" fmla="*/ 24 w 37"/>
                  <a:gd name="T11" fmla="*/ 37 h 38"/>
                  <a:gd name="T12" fmla="*/ 14 w 37"/>
                  <a:gd name="T13" fmla="*/ 37 h 38"/>
                  <a:gd name="T14" fmla="*/ 6 w 37"/>
                  <a:gd name="T15" fmla="*/ 32 h 38"/>
                  <a:gd name="T16" fmla="*/ 1 w 37"/>
                  <a:gd name="T17" fmla="*/ 23 h 38"/>
                  <a:gd name="T18" fmla="*/ 1 w 37"/>
                  <a:gd name="T19" fmla="*/ 13 h 38"/>
                  <a:gd name="T20" fmla="*/ 6 w 37"/>
                  <a:gd name="T21" fmla="*/ 5 h 38"/>
                  <a:gd name="T22" fmla="*/ 15 w 37"/>
                  <a:gd name="T23" fmla="*/ 0 h 38"/>
                  <a:gd name="T24" fmla="*/ 22 w 37"/>
                  <a:gd name="T25" fmla="*/ 0 h 38"/>
                  <a:gd name="T26" fmla="*/ 27 w 37"/>
                  <a:gd name="T27" fmla="*/ 2 h 38"/>
                  <a:gd name="T28" fmla="*/ 32 w 37"/>
                  <a:gd name="T29" fmla="*/ 7 h 38"/>
                  <a:gd name="T30" fmla="*/ 28 w 37"/>
                  <a:gd name="T31" fmla="*/ 9 h 38"/>
                  <a:gd name="T32" fmla="*/ 25 w 37"/>
                  <a:gd name="T33" fmla="*/ 6 h 38"/>
                  <a:gd name="T34" fmla="*/ 21 w 37"/>
                  <a:gd name="T35" fmla="*/ 4 h 38"/>
                  <a:gd name="T36" fmla="*/ 16 w 37"/>
                  <a:gd name="T37" fmla="*/ 4 h 38"/>
                  <a:gd name="T38" fmla="*/ 10 w 37"/>
                  <a:gd name="T39" fmla="*/ 7 h 38"/>
                  <a:gd name="T40" fmla="*/ 7 w 37"/>
                  <a:gd name="T41" fmla="*/ 10 h 38"/>
                  <a:gd name="T42" fmla="*/ 6 w 37"/>
                  <a:gd name="T43" fmla="*/ 14 h 38"/>
                  <a:gd name="T44" fmla="*/ 6 w 37"/>
                  <a:gd name="T45" fmla="*/ 22 h 38"/>
                  <a:gd name="T46" fmla="*/ 10 w 37"/>
                  <a:gd name="T47" fmla="*/ 29 h 38"/>
                  <a:gd name="T48" fmla="*/ 16 w 37"/>
                  <a:gd name="T49" fmla="*/ 33 h 38"/>
                  <a:gd name="T50" fmla="*/ 23 w 37"/>
                  <a:gd name="T51" fmla="*/ 33 h 38"/>
                  <a:gd name="T52" fmla="*/ 28 w 37"/>
                  <a:gd name="T53" fmla="*/ 30 h 38"/>
                  <a:gd name="T54" fmla="*/ 32 w 37"/>
                  <a:gd name="T55" fmla="*/ 26 h 38"/>
                  <a:gd name="T56" fmla="*/ 30 w 37"/>
                  <a:gd name="T57" fmla="*/ 20 h 38"/>
                  <a:gd name="T58" fmla="*/ 20 w 37"/>
                  <a:gd name="T5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38">
                    <a:moveTo>
                      <a:pt x="20" y="22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30"/>
                      <a:pt x="33" y="32"/>
                      <a:pt x="31" y="33"/>
                    </a:cubicBezTo>
                    <a:cubicBezTo>
                      <a:pt x="29" y="35"/>
                      <a:pt x="26" y="36"/>
                      <a:pt x="24" y="37"/>
                    </a:cubicBezTo>
                    <a:cubicBezTo>
                      <a:pt x="20" y="38"/>
                      <a:pt x="17" y="38"/>
                      <a:pt x="14" y="37"/>
                    </a:cubicBezTo>
                    <a:cubicBezTo>
                      <a:pt x="11" y="36"/>
                      <a:pt x="8" y="34"/>
                      <a:pt x="6" y="32"/>
                    </a:cubicBezTo>
                    <a:cubicBezTo>
                      <a:pt x="4" y="30"/>
                      <a:pt x="2" y="27"/>
                      <a:pt x="1" y="23"/>
                    </a:cubicBezTo>
                    <a:cubicBezTo>
                      <a:pt x="1" y="20"/>
                      <a:pt x="0" y="16"/>
                      <a:pt x="1" y="13"/>
                    </a:cubicBezTo>
                    <a:cubicBezTo>
                      <a:pt x="2" y="10"/>
                      <a:pt x="3" y="7"/>
                      <a:pt x="6" y="5"/>
                    </a:cubicBezTo>
                    <a:cubicBezTo>
                      <a:pt x="8" y="3"/>
                      <a:pt x="11" y="1"/>
                      <a:pt x="15" y="0"/>
                    </a:cubicBezTo>
                    <a:cubicBezTo>
                      <a:pt x="17" y="0"/>
                      <a:pt x="19" y="0"/>
                      <a:pt x="22" y="0"/>
                    </a:cubicBezTo>
                    <a:cubicBezTo>
                      <a:pt x="24" y="0"/>
                      <a:pt x="26" y="1"/>
                      <a:pt x="27" y="2"/>
                    </a:cubicBezTo>
                    <a:cubicBezTo>
                      <a:pt x="29" y="3"/>
                      <a:pt x="30" y="5"/>
                      <a:pt x="32" y="7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6" y="6"/>
                      <a:pt x="25" y="6"/>
                    </a:cubicBezTo>
                    <a:cubicBezTo>
                      <a:pt x="24" y="5"/>
                      <a:pt x="22" y="4"/>
                      <a:pt x="21" y="4"/>
                    </a:cubicBezTo>
                    <a:cubicBezTo>
                      <a:pt x="19" y="4"/>
                      <a:pt x="17" y="4"/>
                      <a:pt x="16" y="4"/>
                    </a:cubicBezTo>
                    <a:cubicBezTo>
                      <a:pt x="13" y="5"/>
                      <a:pt x="12" y="6"/>
                      <a:pt x="10" y="7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6" y="11"/>
                      <a:pt x="6" y="13"/>
                      <a:pt x="6" y="14"/>
                    </a:cubicBezTo>
                    <a:cubicBezTo>
                      <a:pt x="5" y="17"/>
                      <a:pt x="5" y="19"/>
                      <a:pt x="6" y="22"/>
                    </a:cubicBezTo>
                    <a:cubicBezTo>
                      <a:pt x="7" y="25"/>
                      <a:pt x="8" y="27"/>
                      <a:pt x="10" y="29"/>
                    </a:cubicBezTo>
                    <a:cubicBezTo>
                      <a:pt x="11" y="31"/>
                      <a:pt x="13" y="32"/>
                      <a:pt x="16" y="33"/>
                    </a:cubicBezTo>
                    <a:cubicBezTo>
                      <a:pt x="18" y="33"/>
                      <a:pt x="20" y="33"/>
                      <a:pt x="23" y="33"/>
                    </a:cubicBezTo>
                    <a:cubicBezTo>
                      <a:pt x="25" y="32"/>
                      <a:pt x="26" y="31"/>
                      <a:pt x="28" y="30"/>
                    </a:cubicBezTo>
                    <a:cubicBezTo>
                      <a:pt x="30" y="29"/>
                      <a:pt x="31" y="28"/>
                      <a:pt x="32" y="26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4"/>
              <p:cNvSpPr/>
              <p:nvPr/>
            </p:nvSpPr>
            <p:spPr bwMode="auto">
              <a:xfrm>
                <a:off x="5764213" y="1098551"/>
                <a:ext cx="231775" cy="292100"/>
              </a:xfrm>
              <a:custGeom>
                <a:avLst/>
                <a:gdLst>
                  <a:gd name="T0" fmla="*/ 1 w 30"/>
                  <a:gd name="T1" fmla="*/ 27 h 38"/>
                  <a:gd name="T2" fmla="*/ 5 w 30"/>
                  <a:gd name="T3" fmla="*/ 26 h 38"/>
                  <a:gd name="T4" fmla="*/ 7 w 30"/>
                  <a:gd name="T5" fmla="*/ 31 h 38"/>
                  <a:gd name="T6" fmla="*/ 11 w 30"/>
                  <a:gd name="T7" fmla="*/ 33 h 38"/>
                  <a:gd name="T8" fmla="*/ 17 w 30"/>
                  <a:gd name="T9" fmla="*/ 33 h 38"/>
                  <a:gd name="T10" fmla="*/ 21 w 30"/>
                  <a:gd name="T11" fmla="*/ 32 h 38"/>
                  <a:gd name="T12" fmla="*/ 24 w 30"/>
                  <a:gd name="T13" fmla="*/ 30 h 38"/>
                  <a:gd name="T14" fmla="*/ 25 w 30"/>
                  <a:gd name="T15" fmla="*/ 26 h 38"/>
                  <a:gd name="T16" fmla="*/ 24 w 30"/>
                  <a:gd name="T17" fmla="*/ 24 h 38"/>
                  <a:gd name="T18" fmla="*/ 20 w 30"/>
                  <a:gd name="T19" fmla="*/ 22 h 38"/>
                  <a:gd name="T20" fmla="*/ 14 w 30"/>
                  <a:gd name="T21" fmla="*/ 21 h 38"/>
                  <a:gd name="T22" fmla="*/ 6 w 30"/>
                  <a:gd name="T23" fmla="*/ 19 h 38"/>
                  <a:gd name="T24" fmla="*/ 2 w 30"/>
                  <a:gd name="T25" fmla="*/ 16 h 38"/>
                  <a:gd name="T26" fmla="*/ 0 w 30"/>
                  <a:gd name="T27" fmla="*/ 12 h 38"/>
                  <a:gd name="T28" fmla="*/ 1 w 30"/>
                  <a:gd name="T29" fmla="*/ 6 h 38"/>
                  <a:gd name="T30" fmla="*/ 6 w 30"/>
                  <a:gd name="T31" fmla="*/ 2 h 38"/>
                  <a:gd name="T32" fmla="*/ 12 w 30"/>
                  <a:gd name="T33" fmla="*/ 0 h 38"/>
                  <a:gd name="T34" fmla="*/ 19 w 30"/>
                  <a:gd name="T35" fmla="*/ 1 h 38"/>
                  <a:gd name="T36" fmla="*/ 25 w 30"/>
                  <a:gd name="T37" fmla="*/ 4 h 38"/>
                  <a:gd name="T38" fmla="*/ 27 w 30"/>
                  <a:gd name="T39" fmla="*/ 10 h 38"/>
                  <a:gd name="T40" fmla="*/ 22 w 30"/>
                  <a:gd name="T41" fmla="*/ 11 h 38"/>
                  <a:gd name="T42" fmla="*/ 19 w 30"/>
                  <a:gd name="T43" fmla="*/ 6 h 38"/>
                  <a:gd name="T44" fmla="*/ 13 w 30"/>
                  <a:gd name="T45" fmla="*/ 5 h 38"/>
                  <a:gd name="T46" fmla="*/ 7 w 30"/>
                  <a:gd name="T47" fmla="*/ 7 h 38"/>
                  <a:gd name="T48" fmla="*/ 5 w 30"/>
                  <a:gd name="T49" fmla="*/ 11 h 38"/>
                  <a:gd name="T50" fmla="*/ 7 w 30"/>
                  <a:gd name="T51" fmla="*/ 14 h 38"/>
                  <a:gd name="T52" fmla="*/ 14 w 30"/>
                  <a:gd name="T53" fmla="*/ 16 h 38"/>
                  <a:gd name="T54" fmla="*/ 22 w 30"/>
                  <a:gd name="T55" fmla="*/ 17 h 38"/>
                  <a:gd name="T56" fmla="*/ 28 w 30"/>
                  <a:gd name="T57" fmla="*/ 21 h 38"/>
                  <a:gd name="T58" fmla="*/ 30 w 30"/>
                  <a:gd name="T59" fmla="*/ 26 h 38"/>
                  <a:gd name="T60" fmla="*/ 28 w 30"/>
                  <a:gd name="T61" fmla="*/ 31 h 38"/>
                  <a:gd name="T62" fmla="*/ 24 w 30"/>
                  <a:gd name="T63" fmla="*/ 36 h 38"/>
                  <a:gd name="T64" fmla="*/ 17 w 30"/>
                  <a:gd name="T65" fmla="*/ 38 h 38"/>
                  <a:gd name="T66" fmla="*/ 9 w 30"/>
                  <a:gd name="T67" fmla="*/ 37 h 38"/>
                  <a:gd name="T68" fmla="*/ 3 w 30"/>
                  <a:gd name="T69" fmla="*/ 33 h 38"/>
                  <a:gd name="T70" fmla="*/ 1 w 30"/>
                  <a:gd name="T71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38">
                    <a:moveTo>
                      <a:pt x="1" y="27"/>
                    </a:moveTo>
                    <a:cubicBezTo>
                      <a:pt x="5" y="26"/>
                      <a:pt x="5" y="26"/>
                      <a:pt x="5" y="26"/>
                    </a:cubicBezTo>
                    <a:cubicBezTo>
                      <a:pt x="6" y="28"/>
                      <a:pt x="6" y="29"/>
                      <a:pt x="7" y="31"/>
                    </a:cubicBezTo>
                    <a:cubicBezTo>
                      <a:pt x="8" y="32"/>
                      <a:pt x="9" y="32"/>
                      <a:pt x="11" y="33"/>
                    </a:cubicBezTo>
                    <a:cubicBezTo>
                      <a:pt x="13" y="34"/>
                      <a:pt x="15" y="34"/>
                      <a:pt x="17" y="33"/>
                    </a:cubicBezTo>
                    <a:cubicBezTo>
                      <a:pt x="18" y="33"/>
                      <a:pt x="20" y="33"/>
                      <a:pt x="21" y="32"/>
                    </a:cubicBezTo>
                    <a:cubicBezTo>
                      <a:pt x="23" y="31"/>
                      <a:pt x="24" y="31"/>
                      <a:pt x="24" y="30"/>
                    </a:cubicBezTo>
                    <a:cubicBezTo>
                      <a:pt x="25" y="29"/>
                      <a:pt x="25" y="28"/>
                      <a:pt x="25" y="26"/>
                    </a:cubicBezTo>
                    <a:cubicBezTo>
                      <a:pt x="25" y="25"/>
                      <a:pt x="24" y="24"/>
                      <a:pt x="24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1"/>
                      <a:pt x="17" y="21"/>
                      <a:pt x="14" y="21"/>
                    </a:cubicBezTo>
                    <a:cubicBezTo>
                      <a:pt x="10" y="20"/>
                      <a:pt x="8" y="20"/>
                      <a:pt x="6" y="19"/>
                    </a:cubicBezTo>
                    <a:cubicBezTo>
                      <a:pt x="5" y="18"/>
                      <a:pt x="3" y="17"/>
                      <a:pt x="2" y="16"/>
                    </a:cubicBezTo>
                    <a:cubicBezTo>
                      <a:pt x="1" y="15"/>
                      <a:pt x="1" y="13"/>
                      <a:pt x="0" y="12"/>
                    </a:cubicBezTo>
                    <a:cubicBezTo>
                      <a:pt x="0" y="10"/>
                      <a:pt x="1" y="8"/>
                      <a:pt x="1" y="6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0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3" y="3"/>
                      <a:pt x="25" y="4"/>
                    </a:cubicBezTo>
                    <a:cubicBezTo>
                      <a:pt x="26" y="6"/>
                      <a:pt x="27" y="8"/>
                      <a:pt x="27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8" y="5"/>
                      <a:pt x="16" y="4"/>
                      <a:pt x="13" y="5"/>
                    </a:cubicBezTo>
                    <a:cubicBezTo>
                      <a:pt x="10" y="5"/>
                      <a:pt x="8" y="6"/>
                      <a:pt x="7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6" y="13"/>
                      <a:pt x="7" y="14"/>
                    </a:cubicBezTo>
                    <a:cubicBezTo>
                      <a:pt x="8" y="15"/>
                      <a:pt x="10" y="15"/>
                      <a:pt x="14" y="16"/>
                    </a:cubicBezTo>
                    <a:cubicBezTo>
                      <a:pt x="18" y="16"/>
                      <a:pt x="21" y="17"/>
                      <a:pt x="22" y="17"/>
                    </a:cubicBezTo>
                    <a:cubicBezTo>
                      <a:pt x="25" y="18"/>
                      <a:pt x="26" y="19"/>
                      <a:pt x="28" y="21"/>
                    </a:cubicBezTo>
                    <a:cubicBezTo>
                      <a:pt x="29" y="22"/>
                      <a:pt x="29" y="24"/>
                      <a:pt x="30" y="26"/>
                    </a:cubicBezTo>
                    <a:cubicBezTo>
                      <a:pt x="30" y="27"/>
                      <a:pt x="29" y="29"/>
                      <a:pt x="28" y="31"/>
                    </a:cubicBezTo>
                    <a:cubicBezTo>
                      <a:pt x="28" y="33"/>
                      <a:pt x="26" y="34"/>
                      <a:pt x="24" y="36"/>
                    </a:cubicBezTo>
                    <a:cubicBezTo>
                      <a:pt x="22" y="37"/>
                      <a:pt x="20" y="37"/>
                      <a:pt x="17" y="38"/>
                    </a:cubicBezTo>
                    <a:cubicBezTo>
                      <a:pt x="14" y="38"/>
                      <a:pt x="11" y="38"/>
                      <a:pt x="9" y="37"/>
                    </a:cubicBezTo>
                    <a:cubicBezTo>
                      <a:pt x="7" y="36"/>
                      <a:pt x="5" y="35"/>
                      <a:pt x="3" y="33"/>
                    </a:cubicBezTo>
                    <a:cubicBezTo>
                      <a:pt x="2" y="32"/>
                      <a:pt x="1" y="30"/>
                      <a:pt x="1" y="27"/>
                    </a:cubicBez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5"/>
              <p:cNvSpPr/>
              <p:nvPr/>
            </p:nvSpPr>
            <p:spPr bwMode="auto">
              <a:xfrm>
                <a:off x="6049963" y="1090613"/>
                <a:ext cx="231775" cy="285750"/>
              </a:xfrm>
              <a:custGeom>
                <a:avLst/>
                <a:gdLst>
                  <a:gd name="T0" fmla="*/ 0 w 146"/>
                  <a:gd name="T1" fmla="*/ 180 h 180"/>
                  <a:gd name="T2" fmla="*/ 10 w 146"/>
                  <a:gd name="T3" fmla="*/ 0 h 180"/>
                  <a:gd name="T4" fmla="*/ 29 w 146"/>
                  <a:gd name="T5" fmla="*/ 0 h 180"/>
                  <a:gd name="T6" fmla="*/ 29 w 146"/>
                  <a:gd name="T7" fmla="*/ 73 h 180"/>
                  <a:gd name="T8" fmla="*/ 121 w 146"/>
                  <a:gd name="T9" fmla="*/ 78 h 180"/>
                  <a:gd name="T10" fmla="*/ 121 w 146"/>
                  <a:gd name="T11" fmla="*/ 5 h 180"/>
                  <a:gd name="T12" fmla="*/ 146 w 146"/>
                  <a:gd name="T13" fmla="*/ 5 h 180"/>
                  <a:gd name="T14" fmla="*/ 141 w 146"/>
                  <a:gd name="T15" fmla="*/ 180 h 180"/>
                  <a:gd name="T16" fmla="*/ 116 w 146"/>
                  <a:gd name="T17" fmla="*/ 180 h 180"/>
                  <a:gd name="T18" fmla="*/ 121 w 146"/>
                  <a:gd name="T19" fmla="*/ 97 h 180"/>
                  <a:gd name="T20" fmla="*/ 29 w 146"/>
                  <a:gd name="T21" fmla="*/ 97 h 180"/>
                  <a:gd name="T22" fmla="*/ 24 w 146"/>
                  <a:gd name="T23" fmla="*/ 180 h 180"/>
                  <a:gd name="T24" fmla="*/ 0 w 146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180">
                    <a:moveTo>
                      <a:pt x="0" y="180"/>
                    </a:moveTo>
                    <a:lnTo>
                      <a:pt x="10" y="0"/>
                    </a:lnTo>
                    <a:lnTo>
                      <a:pt x="29" y="0"/>
                    </a:lnTo>
                    <a:lnTo>
                      <a:pt x="29" y="73"/>
                    </a:lnTo>
                    <a:lnTo>
                      <a:pt x="121" y="78"/>
                    </a:lnTo>
                    <a:lnTo>
                      <a:pt x="121" y="5"/>
                    </a:lnTo>
                    <a:lnTo>
                      <a:pt x="146" y="5"/>
                    </a:lnTo>
                    <a:lnTo>
                      <a:pt x="141" y="180"/>
                    </a:lnTo>
                    <a:lnTo>
                      <a:pt x="116" y="180"/>
                    </a:lnTo>
                    <a:lnTo>
                      <a:pt x="121" y="97"/>
                    </a:lnTo>
                    <a:lnTo>
                      <a:pt x="29" y="97"/>
                    </a:lnTo>
                    <a:lnTo>
                      <a:pt x="24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6"/>
              <p:cNvSpPr>
                <a:spLocks noEditPoints="1"/>
              </p:cNvSpPr>
              <p:nvPr/>
            </p:nvSpPr>
            <p:spPr bwMode="auto">
              <a:xfrm>
                <a:off x="6303963" y="1120776"/>
                <a:ext cx="261938" cy="301625"/>
              </a:xfrm>
              <a:custGeom>
                <a:avLst/>
                <a:gdLst>
                  <a:gd name="T0" fmla="*/ 0 w 34"/>
                  <a:gd name="T1" fmla="*/ 34 h 39"/>
                  <a:gd name="T2" fmla="*/ 20 w 34"/>
                  <a:gd name="T3" fmla="*/ 0 h 39"/>
                  <a:gd name="T4" fmla="*/ 25 w 34"/>
                  <a:gd name="T5" fmla="*/ 1 h 39"/>
                  <a:gd name="T6" fmla="*/ 34 w 34"/>
                  <a:gd name="T7" fmla="*/ 39 h 39"/>
                  <a:gd name="T8" fmla="*/ 28 w 34"/>
                  <a:gd name="T9" fmla="*/ 38 h 39"/>
                  <a:gd name="T10" fmla="*/ 26 w 34"/>
                  <a:gd name="T11" fmla="*/ 27 h 39"/>
                  <a:gd name="T12" fmla="*/ 11 w 34"/>
                  <a:gd name="T13" fmla="*/ 24 h 39"/>
                  <a:gd name="T14" fmla="*/ 5 w 34"/>
                  <a:gd name="T15" fmla="*/ 34 h 39"/>
                  <a:gd name="T16" fmla="*/ 0 w 34"/>
                  <a:gd name="T17" fmla="*/ 34 h 39"/>
                  <a:gd name="T18" fmla="*/ 13 w 34"/>
                  <a:gd name="T19" fmla="*/ 20 h 39"/>
                  <a:gd name="T20" fmla="*/ 25 w 34"/>
                  <a:gd name="T21" fmla="*/ 22 h 39"/>
                  <a:gd name="T22" fmla="*/ 23 w 34"/>
                  <a:gd name="T23" fmla="*/ 12 h 39"/>
                  <a:gd name="T24" fmla="*/ 22 w 34"/>
                  <a:gd name="T25" fmla="*/ 4 h 39"/>
                  <a:gd name="T26" fmla="*/ 19 w 34"/>
                  <a:gd name="T27" fmla="*/ 11 h 39"/>
                  <a:gd name="T28" fmla="*/ 13 w 34"/>
                  <a:gd name="T2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39">
                    <a:moveTo>
                      <a:pt x="0" y="34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0" y="34"/>
                    </a:lnTo>
                    <a:close/>
                    <a:moveTo>
                      <a:pt x="13" y="20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1" y="6"/>
                      <a:pt x="20" y="8"/>
                      <a:pt x="19" y="11"/>
                    </a:cubicBezTo>
                    <a:lnTo>
                      <a:pt x="13" y="20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"/>
              <p:cNvSpPr/>
              <p:nvPr/>
            </p:nvSpPr>
            <p:spPr bwMode="auto">
              <a:xfrm>
                <a:off x="6597650" y="1160463"/>
                <a:ext cx="292100" cy="331788"/>
              </a:xfrm>
              <a:custGeom>
                <a:avLst/>
                <a:gdLst>
                  <a:gd name="T0" fmla="*/ 0 w 184"/>
                  <a:gd name="T1" fmla="*/ 170 h 209"/>
                  <a:gd name="T2" fmla="*/ 48 w 184"/>
                  <a:gd name="T3" fmla="*/ 0 h 209"/>
                  <a:gd name="T4" fmla="*/ 73 w 184"/>
                  <a:gd name="T5" fmla="*/ 9 h 209"/>
                  <a:gd name="T6" fmla="*/ 121 w 184"/>
                  <a:gd name="T7" fmla="*/ 170 h 209"/>
                  <a:gd name="T8" fmla="*/ 160 w 184"/>
                  <a:gd name="T9" fmla="*/ 34 h 209"/>
                  <a:gd name="T10" fmla="*/ 184 w 184"/>
                  <a:gd name="T11" fmla="*/ 43 h 209"/>
                  <a:gd name="T12" fmla="*/ 131 w 184"/>
                  <a:gd name="T13" fmla="*/ 209 h 209"/>
                  <a:gd name="T14" fmla="*/ 107 w 184"/>
                  <a:gd name="T15" fmla="*/ 204 h 209"/>
                  <a:gd name="T16" fmla="*/ 58 w 184"/>
                  <a:gd name="T17" fmla="*/ 43 h 209"/>
                  <a:gd name="T18" fmla="*/ 19 w 184"/>
                  <a:gd name="T19" fmla="*/ 175 h 209"/>
                  <a:gd name="T20" fmla="*/ 0 w 184"/>
                  <a:gd name="T21" fmla="*/ 17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209">
                    <a:moveTo>
                      <a:pt x="0" y="170"/>
                    </a:moveTo>
                    <a:lnTo>
                      <a:pt x="48" y="0"/>
                    </a:lnTo>
                    <a:lnTo>
                      <a:pt x="73" y="9"/>
                    </a:lnTo>
                    <a:lnTo>
                      <a:pt x="121" y="170"/>
                    </a:lnTo>
                    <a:lnTo>
                      <a:pt x="160" y="34"/>
                    </a:lnTo>
                    <a:lnTo>
                      <a:pt x="184" y="43"/>
                    </a:lnTo>
                    <a:lnTo>
                      <a:pt x="131" y="209"/>
                    </a:lnTo>
                    <a:lnTo>
                      <a:pt x="107" y="204"/>
                    </a:lnTo>
                    <a:lnTo>
                      <a:pt x="58" y="43"/>
                    </a:lnTo>
                    <a:lnTo>
                      <a:pt x="19" y="175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8"/>
              <p:cNvSpPr/>
              <p:nvPr/>
            </p:nvSpPr>
            <p:spPr bwMode="auto">
              <a:xfrm>
                <a:off x="6897688" y="1298576"/>
                <a:ext cx="277813" cy="293688"/>
              </a:xfrm>
              <a:custGeom>
                <a:avLst/>
                <a:gdLst>
                  <a:gd name="T0" fmla="*/ 17 w 36"/>
                  <a:gd name="T1" fmla="*/ 23 h 38"/>
                  <a:gd name="T2" fmla="*/ 19 w 36"/>
                  <a:gd name="T3" fmla="*/ 19 h 38"/>
                  <a:gd name="T4" fmla="*/ 33 w 36"/>
                  <a:gd name="T5" fmla="*/ 25 h 38"/>
                  <a:gd name="T6" fmla="*/ 27 w 36"/>
                  <a:gd name="T7" fmla="*/ 37 h 38"/>
                  <a:gd name="T8" fmla="*/ 19 w 36"/>
                  <a:gd name="T9" fmla="*/ 38 h 38"/>
                  <a:gd name="T10" fmla="*/ 11 w 36"/>
                  <a:gd name="T11" fmla="*/ 36 h 38"/>
                  <a:gd name="T12" fmla="*/ 3 w 36"/>
                  <a:gd name="T13" fmla="*/ 30 h 38"/>
                  <a:gd name="T14" fmla="*/ 0 w 36"/>
                  <a:gd name="T15" fmla="*/ 21 h 38"/>
                  <a:gd name="T16" fmla="*/ 2 w 36"/>
                  <a:gd name="T17" fmla="*/ 11 h 38"/>
                  <a:gd name="T18" fmla="*/ 8 w 36"/>
                  <a:gd name="T19" fmla="*/ 3 h 38"/>
                  <a:gd name="T20" fmla="*/ 17 w 36"/>
                  <a:gd name="T21" fmla="*/ 0 h 38"/>
                  <a:gd name="T22" fmla="*/ 27 w 36"/>
                  <a:gd name="T23" fmla="*/ 2 h 38"/>
                  <a:gd name="T24" fmla="*/ 33 w 36"/>
                  <a:gd name="T25" fmla="*/ 6 h 38"/>
                  <a:gd name="T26" fmla="*/ 36 w 36"/>
                  <a:gd name="T27" fmla="*/ 11 h 38"/>
                  <a:gd name="T28" fmla="*/ 36 w 36"/>
                  <a:gd name="T29" fmla="*/ 18 h 38"/>
                  <a:gd name="T30" fmla="*/ 31 w 36"/>
                  <a:gd name="T31" fmla="*/ 17 h 38"/>
                  <a:gd name="T32" fmla="*/ 31 w 36"/>
                  <a:gd name="T33" fmla="*/ 12 h 38"/>
                  <a:gd name="T34" fmla="*/ 29 w 36"/>
                  <a:gd name="T35" fmla="*/ 9 h 38"/>
                  <a:gd name="T36" fmla="*/ 25 w 36"/>
                  <a:gd name="T37" fmla="*/ 6 h 38"/>
                  <a:gd name="T38" fmla="*/ 19 w 36"/>
                  <a:gd name="T39" fmla="*/ 4 h 38"/>
                  <a:gd name="T40" fmla="*/ 15 w 36"/>
                  <a:gd name="T41" fmla="*/ 5 h 38"/>
                  <a:gd name="T42" fmla="*/ 11 w 36"/>
                  <a:gd name="T43" fmla="*/ 7 h 38"/>
                  <a:gd name="T44" fmla="*/ 7 w 36"/>
                  <a:gd name="T45" fmla="*/ 13 h 38"/>
                  <a:gd name="T46" fmla="*/ 5 w 36"/>
                  <a:gd name="T47" fmla="*/ 21 h 38"/>
                  <a:gd name="T48" fmla="*/ 7 w 36"/>
                  <a:gd name="T49" fmla="*/ 28 h 38"/>
                  <a:gd name="T50" fmla="*/ 13 w 36"/>
                  <a:gd name="T51" fmla="*/ 32 h 38"/>
                  <a:gd name="T52" fmla="*/ 19 w 36"/>
                  <a:gd name="T53" fmla="*/ 34 h 38"/>
                  <a:gd name="T54" fmla="*/ 24 w 36"/>
                  <a:gd name="T55" fmla="*/ 33 h 38"/>
                  <a:gd name="T56" fmla="*/ 27 w 36"/>
                  <a:gd name="T57" fmla="*/ 27 h 38"/>
                  <a:gd name="T58" fmla="*/ 17 w 36"/>
                  <a:gd name="T5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38">
                    <a:moveTo>
                      <a:pt x="17" y="2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4" y="38"/>
                      <a:pt x="21" y="38"/>
                      <a:pt x="19" y="38"/>
                    </a:cubicBezTo>
                    <a:cubicBezTo>
                      <a:pt x="16" y="38"/>
                      <a:pt x="13" y="37"/>
                      <a:pt x="11" y="36"/>
                    </a:cubicBezTo>
                    <a:cubicBezTo>
                      <a:pt x="8" y="35"/>
                      <a:pt x="5" y="33"/>
                      <a:pt x="3" y="30"/>
                    </a:cubicBezTo>
                    <a:cubicBezTo>
                      <a:pt x="1" y="27"/>
                      <a:pt x="0" y="24"/>
                      <a:pt x="0" y="21"/>
                    </a:cubicBezTo>
                    <a:cubicBezTo>
                      <a:pt x="0" y="18"/>
                      <a:pt x="1" y="15"/>
                      <a:pt x="2" y="11"/>
                    </a:cubicBezTo>
                    <a:cubicBezTo>
                      <a:pt x="4" y="8"/>
                      <a:pt x="6" y="5"/>
                      <a:pt x="8" y="3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20" y="0"/>
                      <a:pt x="23" y="0"/>
                      <a:pt x="27" y="2"/>
                    </a:cubicBezTo>
                    <a:cubicBezTo>
                      <a:pt x="29" y="3"/>
                      <a:pt x="31" y="4"/>
                      <a:pt x="33" y="6"/>
                    </a:cubicBezTo>
                    <a:cubicBezTo>
                      <a:pt x="34" y="8"/>
                      <a:pt x="35" y="10"/>
                      <a:pt x="36" y="11"/>
                    </a:cubicBezTo>
                    <a:cubicBezTo>
                      <a:pt x="36" y="13"/>
                      <a:pt x="36" y="16"/>
                      <a:pt x="36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5"/>
                      <a:pt x="31" y="14"/>
                      <a:pt x="31" y="12"/>
                    </a:cubicBezTo>
                    <a:cubicBezTo>
                      <a:pt x="31" y="11"/>
                      <a:pt x="30" y="10"/>
                      <a:pt x="29" y="9"/>
                    </a:cubicBezTo>
                    <a:cubicBezTo>
                      <a:pt x="28" y="7"/>
                      <a:pt x="27" y="6"/>
                      <a:pt x="25" y="6"/>
                    </a:cubicBezTo>
                    <a:cubicBezTo>
                      <a:pt x="23" y="5"/>
                      <a:pt x="21" y="4"/>
                      <a:pt x="19" y="4"/>
                    </a:cubicBezTo>
                    <a:cubicBezTo>
                      <a:pt x="18" y="4"/>
                      <a:pt x="16" y="4"/>
                      <a:pt x="15" y="5"/>
                    </a:cubicBezTo>
                    <a:cubicBezTo>
                      <a:pt x="13" y="5"/>
                      <a:pt x="12" y="6"/>
                      <a:pt x="11" y="7"/>
                    </a:cubicBezTo>
                    <a:cubicBezTo>
                      <a:pt x="9" y="9"/>
                      <a:pt x="8" y="11"/>
                      <a:pt x="7" y="13"/>
                    </a:cubicBezTo>
                    <a:cubicBezTo>
                      <a:pt x="5" y="16"/>
                      <a:pt x="5" y="19"/>
                      <a:pt x="5" y="21"/>
                    </a:cubicBezTo>
                    <a:cubicBezTo>
                      <a:pt x="5" y="24"/>
                      <a:pt x="6" y="26"/>
                      <a:pt x="7" y="28"/>
                    </a:cubicBezTo>
                    <a:cubicBezTo>
                      <a:pt x="9" y="30"/>
                      <a:pt x="10" y="31"/>
                      <a:pt x="13" y="32"/>
                    </a:cubicBezTo>
                    <a:cubicBezTo>
                      <a:pt x="15" y="33"/>
                      <a:pt x="17" y="33"/>
                      <a:pt x="19" y="34"/>
                    </a:cubicBezTo>
                    <a:cubicBezTo>
                      <a:pt x="21" y="34"/>
                      <a:pt x="23" y="34"/>
                      <a:pt x="24" y="33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17" y="23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9"/>
              <p:cNvSpPr/>
              <p:nvPr/>
            </p:nvSpPr>
            <p:spPr bwMode="auto">
              <a:xfrm>
                <a:off x="7361238" y="1560513"/>
                <a:ext cx="315913" cy="325438"/>
              </a:xfrm>
              <a:custGeom>
                <a:avLst/>
                <a:gdLst>
                  <a:gd name="T0" fmla="*/ 38 w 41"/>
                  <a:gd name="T1" fmla="*/ 15 h 42"/>
                  <a:gd name="T2" fmla="*/ 41 w 41"/>
                  <a:gd name="T3" fmla="*/ 18 h 42"/>
                  <a:gd name="T4" fmla="*/ 28 w 41"/>
                  <a:gd name="T5" fmla="*/ 35 h 42"/>
                  <a:gd name="T6" fmla="*/ 21 w 41"/>
                  <a:gd name="T7" fmla="*/ 40 h 42"/>
                  <a:gd name="T8" fmla="*/ 15 w 41"/>
                  <a:gd name="T9" fmla="*/ 42 h 42"/>
                  <a:gd name="T10" fmla="*/ 7 w 41"/>
                  <a:gd name="T11" fmla="*/ 38 h 42"/>
                  <a:gd name="T12" fmla="*/ 1 w 41"/>
                  <a:gd name="T13" fmla="*/ 31 h 42"/>
                  <a:gd name="T14" fmla="*/ 1 w 41"/>
                  <a:gd name="T15" fmla="*/ 24 h 42"/>
                  <a:gd name="T16" fmla="*/ 6 w 41"/>
                  <a:gd name="T17" fmla="*/ 16 h 42"/>
                  <a:gd name="T18" fmla="*/ 19 w 41"/>
                  <a:gd name="T19" fmla="*/ 0 h 42"/>
                  <a:gd name="T20" fmla="*/ 23 w 41"/>
                  <a:gd name="T21" fmla="*/ 3 h 42"/>
                  <a:gd name="T22" fmla="*/ 10 w 41"/>
                  <a:gd name="T23" fmla="*/ 19 h 42"/>
                  <a:gd name="T24" fmla="*/ 6 w 41"/>
                  <a:gd name="T25" fmla="*/ 25 h 42"/>
                  <a:gd name="T26" fmla="*/ 6 w 41"/>
                  <a:gd name="T27" fmla="*/ 30 h 42"/>
                  <a:gd name="T28" fmla="*/ 9 w 41"/>
                  <a:gd name="T29" fmla="*/ 34 h 42"/>
                  <a:gd name="T30" fmla="*/ 16 w 41"/>
                  <a:gd name="T31" fmla="*/ 37 h 42"/>
                  <a:gd name="T32" fmla="*/ 24 w 41"/>
                  <a:gd name="T33" fmla="*/ 31 h 42"/>
                  <a:gd name="T34" fmla="*/ 38 w 41"/>
                  <a:gd name="T35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42">
                    <a:moveTo>
                      <a:pt x="38" y="15"/>
                    </a:moveTo>
                    <a:cubicBezTo>
                      <a:pt x="41" y="18"/>
                      <a:pt x="41" y="18"/>
                      <a:pt x="41" y="18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5" y="37"/>
                      <a:pt x="23" y="39"/>
                      <a:pt x="21" y="40"/>
                    </a:cubicBezTo>
                    <a:cubicBezTo>
                      <a:pt x="19" y="42"/>
                      <a:pt x="17" y="42"/>
                      <a:pt x="15" y="42"/>
                    </a:cubicBezTo>
                    <a:cubicBezTo>
                      <a:pt x="12" y="41"/>
                      <a:pt x="9" y="40"/>
                      <a:pt x="7" y="38"/>
                    </a:cubicBezTo>
                    <a:cubicBezTo>
                      <a:pt x="4" y="36"/>
                      <a:pt x="2" y="33"/>
                      <a:pt x="1" y="31"/>
                    </a:cubicBezTo>
                    <a:cubicBezTo>
                      <a:pt x="0" y="29"/>
                      <a:pt x="0" y="26"/>
                      <a:pt x="1" y="24"/>
                    </a:cubicBezTo>
                    <a:cubicBezTo>
                      <a:pt x="2" y="22"/>
                      <a:pt x="3" y="19"/>
                      <a:pt x="6" y="1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2"/>
                      <a:pt x="6" y="24"/>
                      <a:pt x="6" y="25"/>
                    </a:cubicBezTo>
                    <a:cubicBezTo>
                      <a:pt x="5" y="27"/>
                      <a:pt x="5" y="28"/>
                      <a:pt x="6" y="30"/>
                    </a:cubicBezTo>
                    <a:cubicBezTo>
                      <a:pt x="6" y="31"/>
                      <a:pt x="8" y="33"/>
                      <a:pt x="9" y="34"/>
                    </a:cubicBezTo>
                    <a:cubicBezTo>
                      <a:pt x="12" y="36"/>
                      <a:pt x="14" y="37"/>
                      <a:pt x="16" y="37"/>
                    </a:cubicBezTo>
                    <a:cubicBezTo>
                      <a:pt x="19" y="37"/>
                      <a:pt x="21" y="35"/>
                      <a:pt x="24" y="31"/>
                    </a:cubicBezTo>
                    <a:lnTo>
                      <a:pt x="38" y="15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30"/>
              <p:cNvSpPr/>
              <p:nvPr/>
            </p:nvSpPr>
            <p:spPr bwMode="auto">
              <a:xfrm>
                <a:off x="7545388" y="1770063"/>
                <a:ext cx="355600" cy="354013"/>
              </a:xfrm>
              <a:custGeom>
                <a:avLst/>
                <a:gdLst>
                  <a:gd name="T0" fmla="*/ 0 w 224"/>
                  <a:gd name="T1" fmla="*/ 121 h 223"/>
                  <a:gd name="T2" fmla="*/ 132 w 224"/>
                  <a:gd name="T3" fmla="*/ 0 h 223"/>
                  <a:gd name="T4" fmla="*/ 146 w 224"/>
                  <a:gd name="T5" fmla="*/ 19 h 223"/>
                  <a:gd name="T6" fmla="*/ 107 w 224"/>
                  <a:gd name="T7" fmla="*/ 180 h 223"/>
                  <a:gd name="T8" fmla="*/ 209 w 224"/>
                  <a:gd name="T9" fmla="*/ 87 h 223"/>
                  <a:gd name="T10" fmla="*/ 224 w 224"/>
                  <a:gd name="T11" fmla="*/ 107 h 223"/>
                  <a:gd name="T12" fmla="*/ 93 w 224"/>
                  <a:gd name="T13" fmla="*/ 223 h 223"/>
                  <a:gd name="T14" fmla="*/ 78 w 224"/>
                  <a:gd name="T15" fmla="*/ 204 h 223"/>
                  <a:gd name="T16" fmla="*/ 117 w 224"/>
                  <a:gd name="T17" fmla="*/ 43 h 223"/>
                  <a:gd name="T18" fmla="*/ 15 w 224"/>
                  <a:gd name="T19" fmla="*/ 136 h 223"/>
                  <a:gd name="T20" fmla="*/ 0 w 224"/>
                  <a:gd name="T21" fmla="*/ 12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223">
                    <a:moveTo>
                      <a:pt x="0" y="121"/>
                    </a:moveTo>
                    <a:lnTo>
                      <a:pt x="132" y="0"/>
                    </a:lnTo>
                    <a:lnTo>
                      <a:pt x="146" y="19"/>
                    </a:lnTo>
                    <a:lnTo>
                      <a:pt x="107" y="180"/>
                    </a:lnTo>
                    <a:lnTo>
                      <a:pt x="209" y="87"/>
                    </a:lnTo>
                    <a:lnTo>
                      <a:pt x="224" y="107"/>
                    </a:lnTo>
                    <a:lnTo>
                      <a:pt x="93" y="223"/>
                    </a:lnTo>
                    <a:lnTo>
                      <a:pt x="78" y="204"/>
                    </a:lnTo>
                    <a:lnTo>
                      <a:pt x="117" y="43"/>
                    </a:lnTo>
                    <a:lnTo>
                      <a:pt x="15" y="136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31"/>
              <p:cNvSpPr/>
              <p:nvPr/>
            </p:nvSpPr>
            <p:spPr bwMode="auto">
              <a:xfrm>
                <a:off x="7739063" y="2016126"/>
                <a:ext cx="246063" cy="201613"/>
              </a:xfrm>
              <a:custGeom>
                <a:avLst/>
                <a:gdLst>
                  <a:gd name="T0" fmla="*/ 0 w 155"/>
                  <a:gd name="T1" fmla="*/ 107 h 127"/>
                  <a:gd name="T2" fmla="*/ 141 w 155"/>
                  <a:gd name="T3" fmla="*/ 0 h 127"/>
                  <a:gd name="T4" fmla="*/ 155 w 155"/>
                  <a:gd name="T5" fmla="*/ 20 h 127"/>
                  <a:gd name="T6" fmla="*/ 14 w 155"/>
                  <a:gd name="T7" fmla="*/ 127 h 127"/>
                  <a:gd name="T8" fmla="*/ 0 w 155"/>
                  <a:gd name="T9" fmla="*/ 10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127">
                    <a:moveTo>
                      <a:pt x="0" y="107"/>
                    </a:moveTo>
                    <a:lnTo>
                      <a:pt x="141" y="0"/>
                    </a:lnTo>
                    <a:lnTo>
                      <a:pt x="155" y="20"/>
                    </a:lnTo>
                    <a:lnTo>
                      <a:pt x="14" y="12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32"/>
              <p:cNvSpPr/>
              <p:nvPr/>
            </p:nvSpPr>
            <p:spPr bwMode="auto">
              <a:xfrm>
                <a:off x="7839075" y="2093913"/>
                <a:ext cx="315913" cy="277813"/>
              </a:xfrm>
              <a:custGeom>
                <a:avLst/>
                <a:gdLst>
                  <a:gd name="T0" fmla="*/ 0 w 41"/>
                  <a:gd name="T1" fmla="*/ 31 h 36"/>
                  <a:gd name="T2" fmla="*/ 24 w 41"/>
                  <a:gd name="T3" fmla="*/ 0 h 36"/>
                  <a:gd name="T4" fmla="*/ 27 w 41"/>
                  <a:gd name="T5" fmla="*/ 5 h 36"/>
                  <a:gd name="T6" fmla="*/ 9 w 41"/>
                  <a:gd name="T7" fmla="*/ 27 h 36"/>
                  <a:gd name="T8" fmla="*/ 5 w 41"/>
                  <a:gd name="T9" fmla="*/ 32 h 36"/>
                  <a:gd name="T10" fmla="*/ 11 w 41"/>
                  <a:gd name="T11" fmla="*/ 30 h 36"/>
                  <a:gd name="T12" fmla="*/ 39 w 41"/>
                  <a:gd name="T13" fmla="*/ 25 h 36"/>
                  <a:gd name="T14" fmla="*/ 41 w 41"/>
                  <a:gd name="T15" fmla="*/ 29 h 36"/>
                  <a:gd name="T16" fmla="*/ 3 w 41"/>
                  <a:gd name="T17" fmla="*/ 36 h 36"/>
                  <a:gd name="T18" fmla="*/ 0 w 41"/>
                  <a:gd name="T19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6">
                    <a:moveTo>
                      <a:pt x="0" y="31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9"/>
                      <a:pt x="6" y="30"/>
                      <a:pt x="5" y="32"/>
                    </a:cubicBezTo>
                    <a:cubicBezTo>
                      <a:pt x="7" y="31"/>
                      <a:pt x="9" y="30"/>
                      <a:pt x="11" y="30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" y="36"/>
                      <a:pt x="3" y="36"/>
                      <a:pt x="3" y="36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33"/>
              <p:cNvSpPr/>
              <p:nvPr/>
            </p:nvSpPr>
            <p:spPr bwMode="auto">
              <a:xfrm>
                <a:off x="7931150" y="2379663"/>
                <a:ext cx="339725" cy="307975"/>
              </a:xfrm>
              <a:custGeom>
                <a:avLst/>
                <a:gdLst>
                  <a:gd name="T0" fmla="*/ 0 w 214"/>
                  <a:gd name="T1" fmla="*/ 73 h 194"/>
                  <a:gd name="T2" fmla="*/ 166 w 214"/>
                  <a:gd name="T3" fmla="*/ 0 h 194"/>
                  <a:gd name="T4" fmla="*/ 214 w 214"/>
                  <a:gd name="T5" fmla="*/ 116 h 194"/>
                  <a:gd name="T6" fmla="*/ 195 w 214"/>
                  <a:gd name="T7" fmla="*/ 126 h 194"/>
                  <a:gd name="T8" fmla="*/ 156 w 214"/>
                  <a:gd name="T9" fmla="*/ 29 h 194"/>
                  <a:gd name="T10" fmla="*/ 102 w 214"/>
                  <a:gd name="T11" fmla="*/ 53 h 194"/>
                  <a:gd name="T12" fmla="*/ 146 w 214"/>
                  <a:gd name="T13" fmla="*/ 141 h 194"/>
                  <a:gd name="T14" fmla="*/ 127 w 214"/>
                  <a:gd name="T15" fmla="*/ 150 h 194"/>
                  <a:gd name="T16" fmla="*/ 88 w 214"/>
                  <a:gd name="T17" fmla="*/ 63 h 194"/>
                  <a:gd name="T18" fmla="*/ 30 w 214"/>
                  <a:gd name="T19" fmla="*/ 87 h 194"/>
                  <a:gd name="T20" fmla="*/ 73 w 214"/>
                  <a:gd name="T21" fmla="*/ 184 h 194"/>
                  <a:gd name="T22" fmla="*/ 59 w 214"/>
                  <a:gd name="T23" fmla="*/ 194 h 194"/>
                  <a:gd name="T24" fmla="*/ 0 w 214"/>
                  <a:gd name="T25" fmla="*/ 7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94">
                    <a:moveTo>
                      <a:pt x="0" y="73"/>
                    </a:moveTo>
                    <a:lnTo>
                      <a:pt x="166" y="0"/>
                    </a:lnTo>
                    <a:lnTo>
                      <a:pt x="214" y="116"/>
                    </a:lnTo>
                    <a:lnTo>
                      <a:pt x="195" y="126"/>
                    </a:lnTo>
                    <a:lnTo>
                      <a:pt x="156" y="29"/>
                    </a:lnTo>
                    <a:lnTo>
                      <a:pt x="102" y="53"/>
                    </a:lnTo>
                    <a:lnTo>
                      <a:pt x="146" y="141"/>
                    </a:lnTo>
                    <a:lnTo>
                      <a:pt x="127" y="150"/>
                    </a:lnTo>
                    <a:lnTo>
                      <a:pt x="88" y="63"/>
                    </a:lnTo>
                    <a:lnTo>
                      <a:pt x="30" y="87"/>
                    </a:lnTo>
                    <a:lnTo>
                      <a:pt x="73" y="184"/>
                    </a:lnTo>
                    <a:lnTo>
                      <a:pt x="59" y="194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34"/>
              <p:cNvSpPr>
                <a:spLocks noEditPoints="1"/>
              </p:cNvSpPr>
              <p:nvPr/>
            </p:nvSpPr>
            <p:spPr bwMode="auto">
              <a:xfrm>
                <a:off x="8039100" y="2657476"/>
                <a:ext cx="317500" cy="315913"/>
              </a:xfrm>
              <a:custGeom>
                <a:avLst/>
                <a:gdLst>
                  <a:gd name="T0" fmla="*/ 0 w 41"/>
                  <a:gd name="T1" fmla="*/ 10 h 41"/>
                  <a:gd name="T2" fmla="*/ 35 w 41"/>
                  <a:gd name="T3" fmla="*/ 0 h 41"/>
                  <a:gd name="T4" fmla="*/ 39 w 41"/>
                  <a:gd name="T5" fmla="*/ 15 h 41"/>
                  <a:gd name="T6" fmla="*/ 41 w 41"/>
                  <a:gd name="T7" fmla="*/ 23 h 41"/>
                  <a:gd name="T8" fmla="*/ 38 w 41"/>
                  <a:gd name="T9" fmla="*/ 27 h 41"/>
                  <a:gd name="T10" fmla="*/ 34 w 41"/>
                  <a:gd name="T11" fmla="*/ 30 h 41"/>
                  <a:gd name="T12" fmla="*/ 27 w 41"/>
                  <a:gd name="T13" fmla="*/ 30 h 41"/>
                  <a:gd name="T14" fmla="*/ 21 w 41"/>
                  <a:gd name="T15" fmla="*/ 23 h 41"/>
                  <a:gd name="T16" fmla="*/ 20 w 41"/>
                  <a:gd name="T17" fmla="*/ 27 h 41"/>
                  <a:gd name="T18" fmla="*/ 17 w 41"/>
                  <a:gd name="T19" fmla="*/ 32 h 41"/>
                  <a:gd name="T20" fmla="*/ 9 w 41"/>
                  <a:gd name="T21" fmla="*/ 41 h 41"/>
                  <a:gd name="T22" fmla="*/ 7 w 41"/>
                  <a:gd name="T23" fmla="*/ 35 h 41"/>
                  <a:gd name="T24" fmla="*/ 13 w 41"/>
                  <a:gd name="T25" fmla="*/ 28 h 41"/>
                  <a:gd name="T26" fmla="*/ 17 w 41"/>
                  <a:gd name="T27" fmla="*/ 24 h 41"/>
                  <a:gd name="T28" fmla="*/ 19 w 41"/>
                  <a:gd name="T29" fmla="*/ 21 h 41"/>
                  <a:gd name="T30" fmla="*/ 19 w 41"/>
                  <a:gd name="T31" fmla="*/ 18 h 41"/>
                  <a:gd name="T32" fmla="*/ 18 w 41"/>
                  <a:gd name="T33" fmla="*/ 16 h 41"/>
                  <a:gd name="T34" fmla="*/ 17 w 41"/>
                  <a:gd name="T35" fmla="*/ 10 h 41"/>
                  <a:gd name="T36" fmla="*/ 1 w 41"/>
                  <a:gd name="T37" fmla="*/ 15 h 41"/>
                  <a:gd name="T38" fmla="*/ 0 w 41"/>
                  <a:gd name="T39" fmla="*/ 10 h 41"/>
                  <a:gd name="T40" fmla="*/ 21 w 41"/>
                  <a:gd name="T41" fmla="*/ 9 h 41"/>
                  <a:gd name="T42" fmla="*/ 24 w 41"/>
                  <a:gd name="T43" fmla="*/ 19 h 41"/>
                  <a:gd name="T44" fmla="*/ 26 w 41"/>
                  <a:gd name="T45" fmla="*/ 24 h 41"/>
                  <a:gd name="T46" fmla="*/ 29 w 41"/>
                  <a:gd name="T47" fmla="*/ 26 h 41"/>
                  <a:gd name="T48" fmla="*/ 32 w 41"/>
                  <a:gd name="T49" fmla="*/ 26 h 41"/>
                  <a:gd name="T50" fmla="*/ 36 w 41"/>
                  <a:gd name="T51" fmla="*/ 23 h 41"/>
                  <a:gd name="T52" fmla="*/ 36 w 41"/>
                  <a:gd name="T53" fmla="*/ 17 h 41"/>
                  <a:gd name="T54" fmla="*/ 32 w 41"/>
                  <a:gd name="T55" fmla="*/ 6 h 41"/>
                  <a:gd name="T56" fmla="*/ 21 w 41"/>
                  <a:gd name="T5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41">
                    <a:moveTo>
                      <a:pt x="0" y="1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8"/>
                      <a:pt x="41" y="21"/>
                      <a:pt x="41" y="23"/>
                    </a:cubicBezTo>
                    <a:cubicBezTo>
                      <a:pt x="40" y="24"/>
                      <a:pt x="40" y="26"/>
                      <a:pt x="38" y="27"/>
                    </a:cubicBezTo>
                    <a:cubicBezTo>
                      <a:pt x="37" y="29"/>
                      <a:pt x="36" y="30"/>
                      <a:pt x="34" y="30"/>
                    </a:cubicBezTo>
                    <a:cubicBezTo>
                      <a:pt x="31" y="31"/>
                      <a:pt x="29" y="31"/>
                      <a:pt x="27" y="30"/>
                    </a:cubicBezTo>
                    <a:cubicBezTo>
                      <a:pt x="24" y="29"/>
                      <a:pt x="23" y="27"/>
                      <a:pt x="21" y="23"/>
                    </a:cubicBezTo>
                    <a:cubicBezTo>
                      <a:pt x="21" y="25"/>
                      <a:pt x="21" y="26"/>
                      <a:pt x="20" y="27"/>
                    </a:cubicBezTo>
                    <a:cubicBezTo>
                      <a:pt x="19" y="29"/>
                      <a:pt x="18" y="30"/>
                      <a:pt x="17" y="32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6"/>
                      <a:pt x="16" y="25"/>
                      <a:pt x="17" y="24"/>
                    </a:cubicBezTo>
                    <a:cubicBezTo>
                      <a:pt x="18" y="22"/>
                      <a:pt x="18" y="21"/>
                      <a:pt x="19" y="21"/>
                    </a:cubicBezTo>
                    <a:cubicBezTo>
                      <a:pt x="19" y="20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8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" y="15"/>
                      <a:pt x="1" y="15"/>
                      <a:pt x="1" y="15"/>
                    </a:cubicBezTo>
                    <a:lnTo>
                      <a:pt x="0" y="10"/>
                    </a:lnTo>
                    <a:close/>
                    <a:moveTo>
                      <a:pt x="21" y="9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1"/>
                      <a:pt x="25" y="23"/>
                      <a:pt x="26" y="24"/>
                    </a:cubicBezTo>
                    <a:cubicBezTo>
                      <a:pt x="27" y="25"/>
                      <a:pt x="28" y="25"/>
                      <a:pt x="29" y="26"/>
                    </a:cubicBezTo>
                    <a:cubicBezTo>
                      <a:pt x="30" y="26"/>
                      <a:pt x="31" y="26"/>
                      <a:pt x="32" y="26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2" y="6"/>
                      <a:pt x="32" y="6"/>
                      <a:pt x="32" y="6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35"/>
              <p:cNvSpPr/>
              <p:nvPr/>
            </p:nvSpPr>
            <p:spPr bwMode="auto">
              <a:xfrm>
                <a:off x="8124825" y="2973388"/>
                <a:ext cx="292100" cy="231775"/>
              </a:xfrm>
              <a:custGeom>
                <a:avLst/>
                <a:gdLst>
                  <a:gd name="T0" fmla="*/ 10 w 38"/>
                  <a:gd name="T1" fmla="*/ 1 h 30"/>
                  <a:gd name="T2" fmla="*/ 11 w 38"/>
                  <a:gd name="T3" fmla="*/ 6 h 30"/>
                  <a:gd name="T4" fmla="*/ 7 w 38"/>
                  <a:gd name="T5" fmla="*/ 8 h 30"/>
                  <a:gd name="T6" fmla="*/ 5 w 38"/>
                  <a:gd name="T7" fmla="*/ 12 h 30"/>
                  <a:gd name="T8" fmla="*/ 5 w 38"/>
                  <a:gd name="T9" fmla="*/ 17 h 30"/>
                  <a:gd name="T10" fmla="*/ 6 w 38"/>
                  <a:gd name="T11" fmla="*/ 22 h 30"/>
                  <a:gd name="T12" fmla="*/ 9 w 38"/>
                  <a:gd name="T13" fmla="*/ 25 h 30"/>
                  <a:gd name="T14" fmla="*/ 12 w 38"/>
                  <a:gd name="T15" fmla="*/ 25 h 30"/>
                  <a:gd name="T16" fmla="*/ 15 w 38"/>
                  <a:gd name="T17" fmla="*/ 24 h 30"/>
                  <a:gd name="T18" fmla="*/ 16 w 38"/>
                  <a:gd name="T19" fmla="*/ 20 h 30"/>
                  <a:gd name="T20" fmla="*/ 17 w 38"/>
                  <a:gd name="T21" fmla="*/ 14 h 30"/>
                  <a:gd name="T22" fmla="*/ 18 w 38"/>
                  <a:gd name="T23" fmla="*/ 6 h 30"/>
                  <a:gd name="T24" fmla="*/ 21 w 38"/>
                  <a:gd name="T25" fmla="*/ 2 h 30"/>
                  <a:gd name="T26" fmla="*/ 25 w 38"/>
                  <a:gd name="T27" fmla="*/ 0 h 30"/>
                  <a:gd name="T28" fmla="*/ 31 w 38"/>
                  <a:gd name="T29" fmla="*/ 1 h 30"/>
                  <a:gd name="T30" fmla="*/ 35 w 38"/>
                  <a:gd name="T31" fmla="*/ 5 h 30"/>
                  <a:gd name="T32" fmla="*/ 37 w 38"/>
                  <a:gd name="T33" fmla="*/ 11 h 30"/>
                  <a:gd name="T34" fmla="*/ 37 w 38"/>
                  <a:gd name="T35" fmla="*/ 18 h 30"/>
                  <a:gd name="T36" fmla="*/ 34 w 38"/>
                  <a:gd name="T37" fmla="*/ 24 h 30"/>
                  <a:gd name="T38" fmla="*/ 29 w 38"/>
                  <a:gd name="T39" fmla="*/ 26 h 30"/>
                  <a:gd name="T40" fmla="*/ 28 w 38"/>
                  <a:gd name="T41" fmla="*/ 22 h 30"/>
                  <a:gd name="T42" fmla="*/ 32 w 38"/>
                  <a:gd name="T43" fmla="*/ 19 h 30"/>
                  <a:gd name="T44" fmla="*/ 33 w 38"/>
                  <a:gd name="T45" fmla="*/ 12 h 30"/>
                  <a:gd name="T46" fmla="*/ 31 w 38"/>
                  <a:gd name="T47" fmla="*/ 6 h 30"/>
                  <a:gd name="T48" fmla="*/ 26 w 38"/>
                  <a:gd name="T49" fmla="*/ 5 h 30"/>
                  <a:gd name="T50" fmla="*/ 23 w 38"/>
                  <a:gd name="T51" fmla="*/ 7 h 30"/>
                  <a:gd name="T52" fmla="*/ 22 w 38"/>
                  <a:gd name="T53" fmla="*/ 14 h 30"/>
                  <a:gd name="T54" fmla="*/ 21 w 38"/>
                  <a:gd name="T55" fmla="*/ 22 h 30"/>
                  <a:gd name="T56" fmla="*/ 18 w 38"/>
                  <a:gd name="T57" fmla="*/ 28 h 30"/>
                  <a:gd name="T58" fmla="*/ 13 w 38"/>
                  <a:gd name="T59" fmla="*/ 30 h 30"/>
                  <a:gd name="T60" fmla="*/ 8 w 38"/>
                  <a:gd name="T61" fmla="*/ 29 h 30"/>
                  <a:gd name="T62" fmla="*/ 3 w 38"/>
                  <a:gd name="T63" fmla="*/ 25 h 30"/>
                  <a:gd name="T64" fmla="*/ 0 w 38"/>
                  <a:gd name="T65" fmla="*/ 18 h 30"/>
                  <a:gd name="T66" fmla="*/ 0 w 38"/>
                  <a:gd name="T67" fmla="*/ 10 h 30"/>
                  <a:gd name="T68" fmla="*/ 4 w 38"/>
                  <a:gd name="T69" fmla="*/ 4 h 30"/>
                  <a:gd name="T70" fmla="*/ 10 w 38"/>
                  <a:gd name="T7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0">
                    <a:moveTo>
                      <a:pt x="10" y="1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2"/>
                    </a:cubicBezTo>
                    <a:cubicBezTo>
                      <a:pt x="4" y="13"/>
                      <a:pt x="4" y="15"/>
                      <a:pt x="5" y="17"/>
                    </a:cubicBezTo>
                    <a:cubicBezTo>
                      <a:pt x="5" y="19"/>
                      <a:pt x="5" y="21"/>
                      <a:pt x="6" y="22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0" y="25"/>
                      <a:pt x="11" y="26"/>
                      <a:pt x="12" y="25"/>
                    </a:cubicBezTo>
                    <a:cubicBezTo>
                      <a:pt x="13" y="25"/>
                      <a:pt x="14" y="25"/>
                      <a:pt x="15" y="24"/>
                    </a:cubicBezTo>
                    <a:cubicBezTo>
                      <a:pt x="16" y="23"/>
                      <a:pt x="16" y="22"/>
                      <a:pt x="16" y="20"/>
                    </a:cubicBezTo>
                    <a:cubicBezTo>
                      <a:pt x="17" y="19"/>
                      <a:pt x="17" y="17"/>
                      <a:pt x="17" y="14"/>
                    </a:cubicBezTo>
                    <a:cubicBezTo>
                      <a:pt x="18" y="10"/>
                      <a:pt x="18" y="8"/>
                      <a:pt x="18" y="6"/>
                    </a:cubicBezTo>
                    <a:cubicBezTo>
                      <a:pt x="19" y="5"/>
                      <a:pt x="20" y="3"/>
                      <a:pt x="21" y="2"/>
                    </a:cubicBezTo>
                    <a:cubicBezTo>
                      <a:pt x="22" y="1"/>
                      <a:pt x="24" y="0"/>
                      <a:pt x="25" y="0"/>
                    </a:cubicBezTo>
                    <a:cubicBezTo>
                      <a:pt x="27" y="0"/>
                      <a:pt x="29" y="0"/>
                      <a:pt x="31" y="1"/>
                    </a:cubicBezTo>
                    <a:cubicBezTo>
                      <a:pt x="32" y="2"/>
                      <a:pt x="34" y="3"/>
                      <a:pt x="35" y="5"/>
                    </a:cubicBezTo>
                    <a:cubicBezTo>
                      <a:pt x="36" y="7"/>
                      <a:pt x="37" y="9"/>
                      <a:pt x="37" y="11"/>
                    </a:cubicBezTo>
                    <a:cubicBezTo>
                      <a:pt x="38" y="14"/>
                      <a:pt x="38" y="16"/>
                      <a:pt x="37" y="18"/>
                    </a:cubicBezTo>
                    <a:cubicBezTo>
                      <a:pt x="37" y="21"/>
                      <a:pt x="36" y="22"/>
                      <a:pt x="34" y="24"/>
                    </a:cubicBezTo>
                    <a:cubicBezTo>
                      <a:pt x="33" y="25"/>
                      <a:pt x="31" y="26"/>
                      <a:pt x="29" y="26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1"/>
                      <a:pt x="31" y="20"/>
                      <a:pt x="32" y="19"/>
                    </a:cubicBezTo>
                    <a:cubicBezTo>
                      <a:pt x="33" y="17"/>
                      <a:pt x="34" y="15"/>
                      <a:pt x="33" y="12"/>
                    </a:cubicBezTo>
                    <a:cubicBezTo>
                      <a:pt x="33" y="9"/>
                      <a:pt x="32" y="7"/>
                      <a:pt x="31" y="6"/>
                    </a:cubicBezTo>
                    <a:cubicBezTo>
                      <a:pt x="29" y="5"/>
                      <a:pt x="28" y="4"/>
                      <a:pt x="26" y="5"/>
                    </a:cubicBezTo>
                    <a:cubicBezTo>
                      <a:pt x="25" y="5"/>
                      <a:pt x="24" y="5"/>
                      <a:pt x="23" y="7"/>
                    </a:cubicBezTo>
                    <a:cubicBezTo>
                      <a:pt x="23" y="8"/>
                      <a:pt x="22" y="10"/>
                      <a:pt x="22" y="14"/>
                    </a:cubicBezTo>
                    <a:cubicBezTo>
                      <a:pt x="22" y="18"/>
                      <a:pt x="21" y="21"/>
                      <a:pt x="21" y="22"/>
                    </a:cubicBezTo>
                    <a:cubicBezTo>
                      <a:pt x="20" y="25"/>
                      <a:pt x="19" y="26"/>
                      <a:pt x="18" y="28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11" y="30"/>
                      <a:pt x="9" y="30"/>
                      <a:pt x="8" y="29"/>
                    </a:cubicBezTo>
                    <a:cubicBezTo>
                      <a:pt x="6" y="28"/>
                      <a:pt x="4" y="27"/>
                      <a:pt x="3" y="25"/>
                    </a:cubicBezTo>
                    <a:cubicBezTo>
                      <a:pt x="2" y="23"/>
                      <a:pt x="1" y="21"/>
                      <a:pt x="0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6" y="3"/>
                      <a:pt x="8" y="2"/>
                      <a:pt x="10" y="1"/>
                    </a:cubicBez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36"/>
              <p:cNvSpPr/>
              <p:nvPr/>
            </p:nvSpPr>
            <p:spPr bwMode="auto">
              <a:xfrm>
                <a:off x="8147050" y="3259138"/>
                <a:ext cx="285750" cy="53975"/>
              </a:xfrm>
              <a:custGeom>
                <a:avLst/>
                <a:gdLst>
                  <a:gd name="T0" fmla="*/ 0 w 180"/>
                  <a:gd name="T1" fmla="*/ 10 h 34"/>
                  <a:gd name="T2" fmla="*/ 180 w 180"/>
                  <a:gd name="T3" fmla="*/ 0 h 34"/>
                  <a:gd name="T4" fmla="*/ 180 w 180"/>
                  <a:gd name="T5" fmla="*/ 24 h 34"/>
                  <a:gd name="T6" fmla="*/ 5 w 180"/>
                  <a:gd name="T7" fmla="*/ 34 h 34"/>
                  <a:gd name="T8" fmla="*/ 0 w 180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34">
                    <a:moveTo>
                      <a:pt x="0" y="10"/>
                    </a:moveTo>
                    <a:lnTo>
                      <a:pt x="180" y="0"/>
                    </a:lnTo>
                    <a:lnTo>
                      <a:pt x="180" y="24"/>
                    </a:lnTo>
                    <a:lnTo>
                      <a:pt x="5" y="34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37"/>
              <p:cNvSpPr/>
              <p:nvPr/>
            </p:nvSpPr>
            <p:spPr bwMode="auto">
              <a:xfrm>
                <a:off x="8154988" y="3367088"/>
                <a:ext cx="285750" cy="223838"/>
              </a:xfrm>
              <a:custGeom>
                <a:avLst/>
                <a:gdLst>
                  <a:gd name="T0" fmla="*/ 0 w 180"/>
                  <a:gd name="T1" fmla="*/ 53 h 141"/>
                  <a:gd name="T2" fmla="*/ 156 w 180"/>
                  <a:gd name="T3" fmla="*/ 58 h 141"/>
                  <a:gd name="T4" fmla="*/ 156 w 180"/>
                  <a:gd name="T5" fmla="*/ 0 h 141"/>
                  <a:gd name="T6" fmla="*/ 180 w 180"/>
                  <a:gd name="T7" fmla="*/ 0 h 141"/>
                  <a:gd name="T8" fmla="*/ 175 w 180"/>
                  <a:gd name="T9" fmla="*/ 141 h 141"/>
                  <a:gd name="T10" fmla="*/ 156 w 180"/>
                  <a:gd name="T11" fmla="*/ 141 h 141"/>
                  <a:gd name="T12" fmla="*/ 156 w 180"/>
                  <a:gd name="T13" fmla="*/ 83 h 141"/>
                  <a:gd name="T14" fmla="*/ 0 w 180"/>
                  <a:gd name="T15" fmla="*/ 78 h 141"/>
                  <a:gd name="T16" fmla="*/ 0 w 180"/>
                  <a:gd name="T17" fmla="*/ 5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41">
                    <a:moveTo>
                      <a:pt x="0" y="53"/>
                    </a:moveTo>
                    <a:lnTo>
                      <a:pt x="156" y="58"/>
                    </a:lnTo>
                    <a:lnTo>
                      <a:pt x="156" y="0"/>
                    </a:lnTo>
                    <a:lnTo>
                      <a:pt x="180" y="0"/>
                    </a:lnTo>
                    <a:lnTo>
                      <a:pt x="175" y="141"/>
                    </a:lnTo>
                    <a:lnTo>
                      <a:pt x="156" y="141"/>
                    </a:lnTo>
                    <a:lnTo>
                      <a:pt x="156" y="83"/>
                    </a:lnTo>
                    <a:lnTo>
                      <a:pt x="0" y="78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38"/>
              <p:cNvSpPr/>
              <p:nvPr/>
            </p:nvSpPr>
            <p:spPr bwMode="auto">
              <a:xfrm>
                <a:off x="8132763" y="3636963"/>
                <a:ext cx="300038" cy="255588"/>
              </a:xfrm>
              <a:custGeom>
                <a:avLst/>
                <a:gdLst>
                  <a:gd name="T0" fmla="*/ 1 w 39"/>
                  <a:gd name="T1" fmla="*/ 9 h 33"/>
                  <a:gd name="T2" fmla="*/ 16 w 39"/>
                  <a:gd name="T3" fmla="*/ 11 h 33"/>
                  <a:gd name="T4" fmla="*/ 39 w 39"/>
                  <a:gd name="T5" fmla="*/ 0 h 33"/>
                  <a:gd name="T6" fmla="*/ 38 w 39"/>
                  <a:gd name="T7" fmla="*/ 6 h 33"/>
                  <a:gd name="T8" fmla="*/ 26 w 39"/>
                  <a:gd name="T9" fmla="*/ 11 h 33"/>
                  <a:gd name="T10" fmla="*/ 19 w 39"/>
                  <a:gd name="T11" fmla="*/ 14 h 33"/>
                  <a:gd name="T12" fmla="*/ 25 w 39"/>
                  <a:gd name="T13" fmla="*/ 19 h 33"/>
                  <a:gd name="T14" fmla="*/ 35 w 39"/>
                  <a:gd name="T15" fmla="*/ 27 h 33"/>
                  <a:gd name="T16" fmla="*/ 34 w 39"/>
                  <a:gd name="T17" fmla="*/ 33 h 33"/>
                  <a:gd name="T18" fmla="*/ 15 w 39"/>
                  <a:gd name="T19" fmla="*/ 16 h 33"/>
                  <a:gd name="T20" fmla="*/ 0 w 39"/>
                  <a:gd name="T21" fmla="*/ 13 h 33"/>
                  <a:gd name="T22" fmla="*/ 1 w 39"/>
                  <a:gd name="T23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33">
                    <a:moveTo>
                      <a:pt x="1" y="9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4" y="12"/>
                      <a:pt x="22" y="13"/>
                      <a:pt x="19" y="14"/>
                    </a:cubicBezTo>
                    <a:cubicBezTo>
                      <a:pt x="21" y="15"/>
                      <a:pt x="23" y="17"/>
                      <a:pt x="25" y="19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0" y="13"/>
                      <a:pt x="0" y="13"/>
                      <a:pt x="0" y="13"/>
                    </a:cubicBez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66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39"/>
              <p:cNvSpPr>
                <a:spLocks noEditPoints="1"/>
              </p:cNvSpPr>
              <p:nvPr/>
            </p:nvSpPr>
            <p:spPr bwMode="auto">
              <a:xfrm>
                <a:off x="4706938" y="5080001"/>
                <a:ext cx="733425" cy="417513"/>
              </a:xfrm>
              <a:custGeom>
                <a:avLst/>
                <a:gdLst>
                  <a:gd name="T0" fmla="*/ 45 w 95"/>
                  <a:gd name="T1" fmla="*/ 1 h 54"/>
                  <a:gd name="T2" fmla="*/ 44 w 95"/>
                  <a:gd name="T3" fmla="*/ 9 h 54"/>
                  <a:gd name="T4" fmla="*/ 38 w 95"/>
                  <a:gd name="T5" fmla="*/ 13 h 54"/>
                  <a:gd name="T6" fmla="*/ 25 w 95"/>
                  <a:gd name="T7" fmla="*/ 25 h 54"/>
                  <a:gd name="T8" fmla="*/ 11 w 95"/>
                  <a:gd name="T9" fmla="*/ 38 h 54"/>
                  <a:gd name="T10" fmla="*/ 4 w 95"/>
                  <a:gd name="T11" fmla="*/ 49 h 54"/>
                  <a:gd name="T12" fmla="*/ 22 w 95"/>
                  <a:gd name="T13" fmla="*/ 41 h 54"/>
                  <a:gd name="T14" fmla="*/ 44 w 95"/>
                  <a:gd name="T15" fmla="*/ 26 h 54"/>
                  <a:gd name="T16" fmla="*/ 47 w 95"/>
                  <a:gd name="T17" fmla="*/ 25 h 54"/>
                  <a:gd name="T18" fmla="*/ 46 w 95"/>
                  <a:gd name="T19" fmla="*/ 24 h 54"/>
                  <a:gd name="T20" fmla="*/ 12 w 95"/>
                  <a:gd name="T21" fmla="*/ 42 h 54"/>
                  <a:gd name="T22" fmla="*/ 23 w 95"/>
                  <a:gd name="T23" fmla="*/ 33 h 54"/>
                  <a:gd name="T24" fmla="*/ 31 w 95"/>
                  <a:gd name="T25" fmla="*/ 21 h 54"/>
                  <a:gd name="T26" fmla="*/ 47 w 95"/>
                  <a:gd name="T27" fmla="*/ 14 h 54"/>
                  <a:gd name="T28" fmla="*/ 50 w 95"/>
                  <a:gd name="T29" fmla="*/ 11 h 54"/>
                  <a:gd name="T30" fmla="*/ 48 w 95"/>
                  <a:gd name="T31" fmla="*/ 2 h 54"/>
                  <a:gd name="T32" fmla="*/ 45 w 95"/>
                  <a:gd name="T33" fmla="*/ 1 h 54"/>
                  <a:gd name="T34" fmla="*/ 64 w 95"/>
                  <a:gd name="T35" fmla="*/ 20 h 54"/>
                  <a:gd name="T36" fmla="*/ 64 w 95"/>
                  <a:gd name="T37" fmla="*/ 33 h 54"/>
                  <a:gd name="T38" fmla="*/ 80 w 95"/>
                  <a:gd name="T39" fmla="*/ 37 h 54"/>
                  <a:gd name="T40" fmla="*/ 45 w 95"/>
                  <a:gd name="T41" fmla="*/ 43 h 54"/>
                  <a:gd name="T42" fmla="*/ 35 w 95"/>
                  <a:gd name="T43" fmla="*/ 37 h 54"/>
                  <a:gd name="T44" fmla="*/ 35 w 95"/>
                  <a:gd name="T45" fmla="*/ 46 h 54"/>
                  <a:gd name="T46" fmla="*/ 69 w 95"/>
                  <a:gd name="T47" fmla="*/ 53 h 54"/>
                  <a:gd name="T48" fmla="*/ 73 w 95"/>
                  <a:gd name="T49" fmla="*/ 49 h 54"/>
                  <a:gd name="T50" fmla="*/ 65 w 95"/>
                  <a:gd name="T51" fmla="*/ 47 h 54"/>
                  <a:gd name="T52" fmla="*/ 85 w 95"/>
                  <a:gd name="T53" fmla="*/ 41 h 54"/>
                  <a:gd name="T54" fmla="*/ 94 w 95"/>
                  <a:gd name="T55" fmla="*/ 40 h 54"/>
                  <a:gd name="T56" fmla="*/ 94 w 95"/>
                  <a:gd name="T57" fmla="*/ 35 h 54"/>
                  <a:gd name="T58" fmla="*/ 73 w 95"/>
                  <a:gd name="T59" fmla="*/ 25 h 54"/>
                  <a:gd name="T60" fmla="*/ 66 w 95"/>
                  <a:gd name="T61" fmla="*/ 22 h 54"/>
                  <a:gd name="T62" fmla="*/ 64 w 95"/>
                  <a:gd name="T63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5" h="54">
                    <a:moveTo>
                      <a:pt x="45" y="1"/>
                    </a:moveTo>
                    <a:cubicBezTo>
                      <a:pt x="45" y="1"/>
                      <a:pt x="46" y="8"/>
                      <a:pt x="44" y="9"/>
                    </a:cubicBezTo>
                    <a:cubicBezTo>
                      <a:pt x="44" y="9"/>
                      <a:pt x="43" y="11"/>
                      <a:pt x="38" y="13"/>
                    </a:cubicBezTo>
                    <a:cubicBezTo>
                      <a:pt x="38" y="13"/>
                      <a:pt x="35" y="14"/>
                      <a:pt x="25" y="25"/>
                    </a:cubicBezTo>
                    <a:cubicBezTo>
                      <a:pt x="25" y="25"/>
                      <a:pt x="14" y="35"/>
                      <a:pt x="11" y="38"/>
                    </a:cubicBezTo>
                    <a:cubicBezTo>
                      <a:pt x="11" y="38"/>
                      <a:pt x="0" y="41"/>
                      <a:pt x="4" y="49"/>
                    </a:cubicBezTo>
                    <a:cubicBezTo>
                      <a:pt x="4" y="49"/>
                      <a:pt x="9" y="52"/>
                      <a:pt x="22" y="41"/>
                    </a:cubicBezTo>
                    <a:cubicBezTo>
                      <a:pt x="22" y="41"/>
                      <a:pt x="34" y="29"/>
                      <a:pt x="44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24"/>
                      <a:pt x="25" y="34"/>
                      <a:pt x="12" y="42"/>
                    </a:cubicBezTo>
                    <a:cubicBezTo>
                      <a:pt x="12" y="42"/>
                      <a:pt x="10" y="40"/>
                      <a:pt x="23" y="33"/>
                    </a:cubicBezTo>
                    <a:cubicBezTo>
                      <a:pt x="23" y="33"/>
                      <a:pt x="29" y="28"/>
                      <a:pt x="31" y="21"/>
                    </a:cubicBezTo>
                    <a:cubicBezTo>
                      <a:pt x="36" y="17"/>
                      <a:pt x="40" y="11"/>
                      <a:pt x="47" y="14"/>
                    </a:cubicBezTo>
                    <a:cubicBezTo>
                      <a:pt x="47" y="14"/>
                      <a:pt x="50" y="11"/>
                      <a:pt x="50" y="11"/>
                    </a:cubicBezTo>
                    <a:cubicBezTo>
                      <a:pt x="50" y="11"/>
                      <a:pt x="50" y="4"/>
                      <a:pt x="48" y="2"/>
                    </a:cubicBezTo>
                    <a:cubicBezTo>
                      <a:pt x="46" y="0"/>
                      <a:pt x="47" y="0"/>
                      <a:pt x="45" y="1"/>
                    </a:cubicBezTo>
                    <a:close/>
                    <a:moveTo>
                      <a:pt x="64" y="20"/>
                    </a:moveTo>
                    <a:cubicBezTo>
                      <a:pt x="64" y="20"/>
                      <a:pt x="57" y="27"/>
                      <a:pt x="64" y="33"/>
                    </a:cubicBezTo>
                    <a:cubicBezTo>
                      <a:pt x="64" y="33"/>
                      <a:pt x="74" y="31"/>
                      <a:pt x="80" y="37"/>
                    </a:cubicBezTo>
                    <a:cubicBezTo>
                      <a:pt x="75" y="40"/>
                      <a:pt x="51" y="40"/>
                      <a:pt x="45" y="43"/>
                    </a:cubicBezTo>
                    <a:cubicBezTo>
                      <a:pt x="45" y="43"/>
                      <a:pt x="38" y="41"/>
                      <a:pt x="35" y="37"/>
                    </a:cubicBezTo>
                    <a:cubicBezTo>
                      <a:pt x="35" y="37"/>
                      <a:pt x="26" y="34"/>
                      <a:pt x="35" y="46"/>
                    </a:cubicBezTo>
                    <a:cubicBezTo>
                      <a:pt x="35" y="46"/>
                      <a:pt x="43" y="52"/>
                      <a:pt x="69" y="53"/>
                    </a:cubicBezTo>
                    <a:cubicBezTo>
                      <a:pt x="69" y="53"/>
                      <a:pt x="77" y="54"/>
                      <a:pt x="73" y="49"/>
                    </a:cubicBezTo>
                    <a:cubicBezTo>
                      <a:pt x="73" y="49"/>
                      <a:pt x="68" y="46"/>
                      <a:pt x="65" y="47"/>
                    </a:cubicBezTo>
                    <a:cubicBezTo>
                      <a:pt x="62" y="49"/>
                      <a:pt x="75" y="40"/>
                      <a:pt x="85" y="41"/>
                    </a:cubicBezTo>
                    <a:cubicBezTo>
                      <a:pt x="85" y="41"/>
                      <a:pt x="93" y="39"/>
                      <a:pt x="94" y="40"/>
                    </a:cubicBezTo>
                    <a:cubicBezTo>
                      <a:pt x="94" y="40"/>
                      <a:pt x="95" y="36"/>
                      <a:pt x="94" y="35"/>
                    </a:cubicBezTo>
                    <a:cubicBezTo>
                      <a:pt x="94" y="35"/>
                      <a:pt x="92" y="31"/>
                      <a:pt x="73" y="25"/>
                    </a:cubicBezTo>
                    <a:cubicBezTo>
                      <a:pt x="73" y="25"/>
                      <a:pt x="67" y="24"/>
                      <a:pt x="66" y="22"/>
                    </a:cubicBezTo>
                    <a:cubicBezTo>
                      <a:pt x="64" y="20"/>
                      <a:pt x="64" y="20"/>
                      <a:pt x="64" y="2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40"/>
              <p:cNvSpPr/>
              <p:nvPr/>
            </p:nvSpPr>
            <p:spPr bwMode="auto">
              <a:xfrm>
                <a:off x="5518150" y="5451476"/>
                <a:ext cx="461963" cy="323850"/>
              </a:xfrm>
              <a:custGeom>
                <a:avLst/>
                <a:gdLst>
                  <a:gd name="T0" fmla="*/ 21 w 60"/>
                  <a:gd name="T1" fmla="*/ 3 h 42"/>
                  <a:gd name="T2" fmla="*/ 27 w 60"/>
                  <a:gd name="T3" fmla="*/ 8 h 42"/>
                  <a:gd name="T4" fmla="*/ 44 w 60"/>
                  <a:gd name="T5" fmla="*/ 9 h 42"/>
                  <a:gd name="T6" fmla="*/ 25 w 60"/>
                  <a:gd name="T7" fmla="*/ 31 h 42"/>
                  <a:gd name="T8" fmla="*/ 7 w 60"/>
                  <a:gd name="T9" fmla="*/ 31 h 42"/>
                  <a:gd name="T10" fmla="*/ 15 w 60"/>
                  <a:gd name="T11" fmla="*/ 40 h 42"/>
                  <a:gd name="T12" fmla="*/ 45 w 60"/>
                  <a:gd name="T13" fmla="*/ 38 h 42"/>
                  <a:gd name="T14" fmla="*/ 51 w 60"/>
                  <a:gd name="T15" fmla="*/ 40 h 42"/>
                  <a:gd name="T16" fmla="*/ 55 w 60"/>
                  <a:gd name="T17" fmla="*/ 38 h 42"/>
                  <a:gd name="T18" fmla="*/ 56 w 60"/>
                  <a:gd name="T19" fmla="*/ 32 h 42"/>
                  <a:gd name="T20" fmla="*/ 37 w 60"/>
                  <a:gd name="T21" fmla="*/ 32 h 42"/>
                  <a:gd name="T22" fmla="*/ 42 w 60"/>
                  <a:gd name="T23" fmla="*/ 22 h 42"/>
                  <a:gd name="T24" fmla="*/ 52 w 60"/>
                  <a:gd name="T25" fmla="*/ 14 h 42"/>
                  <a:gd name="T26" fmla="*/ 59 w 60"/>
                  <a:gd name="T27" fmla="*/ 7 h 42"/>
                  <a:gd name="T28" fmla="*/ 52 w 60"/>
                  <a:gd name="T29" fmla="*/ 0 h 42"/>
                  <a:gd name="T30" fmla="*/ 40 w 60"/>
                  <a:gd name="T31" fmla="*/ 3 h 42"/>
                  <a:gd name="T32" fmla="*/ 21 w 60"/>
                  <a:gd name="T3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42">
                    <a:moveTo>
                      <a:pt x="21" y="3"/>
                    </a:moveTo>
                    <a:cubicBezTo>
                      <a:pt x="21" y="3"/>
                      <a:pt x="19" y="7"/>
                      <a:pt x="27" y="8"/>
                    </a:cubicBezTo>
                    <a:cubicBezTo>
                      <a:pt x="27" y="8"/>
                      <a:pt x="35" y="10"/>
                      <a:pt x="44" y="9"/>
                    </a:cubicBezTo>
                    <a:cubicBezTo>
                      <a:pt x="44" y="9"/>
                      <a:pt x="39" y="20"/>
                      <a:pt x="25" y="31"/>
                    </a:cubicBezTo>
                    <a:cubicBezTo>
                      <a:pt x="25" y="31"/>
                      <a:pt x="13" y="32"/>
                      <a:pt x="7" y="31"/>
                    </a:cubicBezTo>
                    <a:cubicBezTo>
                      <a:pt x="7" y="31"/>
                      <a:pt x="0" y="34"/>
                      <a:pt x="15" y="40"/>
                    </a:cubicBezTo>
                    <a:cubicBezTo>
                      <a:pt x="15" y="40"/>
                      <a:pt x="26" y="42"/>
                      <a:pt x="45" y="38"/>
                    </a:cubicBezTo>
                    <a:cubicBezTo>
                      <a:pt x="45" y="38"/>
                      <a:pt x="46" y="37"/>
                      <a:pt x="51" y="40"/>
                    </a:cubicBezTo>
                    <a:cubicBezTo>
                      <a:pt x="52" y="40"/>
                      <a:pt x="55" y="39"/>
                      <a:pt x="55" y="38"/>
                    </a:cubicBezTo>
                    <a:cubicBezTo>
                      <a:pt x="56" y="36"/>
                      <a:pt x="55" y="32"/>
                      <a:pt x="56" y="32"/>
                    </a:cubicBezTo>
                    <a:cubicBezTo>
                      <a:pt x="56" y="32"/>
                      <a:pt x="55" y="29"/>
                      <a:pt x="37" y="32"/>
                    </a:cubicBezTo>
                    <a:cubicBezTo>
                      <a:pt x="37" y="32"/>
                      <a:pt x="34" y="32"/>
                      <a:pt x="42" y="22"/>
                    </a:cubicBezTo>
                    <a:cubicBezTo>
                      <a:pt x="42" y="22"/>
                      <a:pt x="48" y="15"/>
                      <a:pt x="52" y="14"/>
                    </a:cubicBezTo>
                    <a:cubicBezTo>
                      <a:pt x="52" y="14"/>
                      <a:pt x="60" y="11"/>
                      <a:pt x="59" y="7"/>
                    </a:cubicBezTo>
                    <a:cubicBezTo>
                      <a:pt x="59" y="7"/>
                      <a:pt x="55" y="0"/>
                      <a:pt x="52" y="0"/>
                    </a:cubicBezTo>
                    <a:cubicBezTo>
                      <a:pt x="52" y="0"/>
                      <a:pt x="48" y="3"/>
                      <a:pt x="40" y="3"/>
                    </a:cubicBezTo>
                    <a:cubicBezTo>
                      <a:pt x="34" y="4"/>
                      <a:pt x="27" y="2"/>
                      <a:pt x="21" y="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41"/>
              <p:cNvSpPr>
                <a:spLocks noEditPoints="1"/>
              </p:cNvSpPr>
              <p:nvPr/>
            </p:nvSpPr>
            <p:spPr bwMode="auto">
              <a:xfrm>
                <a:off x="6242050" y="5173663"/>
                <a:ext cx="479425" cy="617538"/>
              </a:xfrm>
              <a:custGeom>
                <a:avLst/>
                <a:gdLst>
                  <a:gd name="T0" fmla="*/ 30 w 62"/>
                  <a:gd name="T1" fmla="*/ 19 h 80"/>
                  <a:gd name="T2" fmla="*/ 27 w 62"/>
                  <a:gd name="T3" fmla="*/ 9 h 80"/>
                  <a:gd name="T4" fmla="*/ 37 w 62"/>
                  <a:gd name="T5" fmla="*/ 6 h 80"/>
                  <a:gd name="T6" fmla="*/ 38 w 62"/>
                  <a:gd name="T7" fmla="*/ 10 h 80"/>
                  <a:gd name="T8" fmla="*/ 34 w 62"/>
                  <a:gd name="T9" fmla="*/ 17 h 80"/>
                  <a:gd name="T10" fmla="*/ 31 w 62"/>
                  <a:gd name="T11" fmla="*/ 19 h 80"/>
                  <a:gd name="T12" fmla="*/ 30 w 62"/>
                  <a:gd name="T13" fmla="*/ 19 h 80"/>
                  <a:gd name="T14" fmla="*/ 1 w 62"/>
                  <a:gd name="T15" fmla="*/ 38 h 80"/>
                  <a:gd name="T16" fmla="*/ 4 w 62"/>
                  <a:gd name="T17" fmla="*/ 43 h 80"/>
                  <a:gd name="T18" fmla="*/ 38 w 62"/>
                  <a:gd name="T19" fmla="*/ 23 h 80"/>
                  <a:gd name="T20" fmla="*/ 50 w 62"/>
                  <a:gd name="T21" fmla="*/ 16 h 80"/>
                  <a:gd name="T22" fmla="*/ 38 w 62"/>
                  <a:gd name="T23" fmla="*/ 28 h 80"/>
                  <a:gd name="T24" fmla="*/ 26 w 62"/>
                  <a:gd name="T25" fmla="*/ 41 h 80"/>
                  <a:gd name="T26" fmla="*/ 29 w 62"/>
                  <a:gd name="T27" fmla="*/ 41 h 80"/>
                  <a:gd name="T28" fmla="*/ 46 w 62"/>
                  <a:gd name="T29" fmla="*/ 32 h 80"/>
                  <a:gd name="T30" fmla="*/ 20 w 62"/>
                  <a:gd name="T31" fmla="*/ 53 h 80"/>
                  <a:gd name="T32" fmla="*/ 25 w 62"/>
                  <a:gd name="T33" fmla="*/ 55 h 80"/>
                  <a:gd name="T34" fmla="*/ 43 w 62"/>
                  <a:gd name="T35" fmla="*/ 42 h 80"/>
                  <a:gd name="T36" fmla="*/ 53 w 62"/>
                  <a:gd name="T37" fmla="*/ 40 h 80"/>
                  <a:gd name="T38" fmla="*/ 54 w 62"/>
                  <a:gd name="T39" fmla="*/ 61 h 80"/>
                  <a:gd name="T40" fmla="*/ 54 w 62"/>
                  <a:gd name="T41" fmla="*/ 73 h 80"/>
                  <a:gd name="T42" fmla="*/ 42 w 62"/>
                  <a:gd name="T43" fmla="*/ 72 h 80"/>
                  <a:gd name="T44" fmla="*/ 43 w 62"/>
                  <a:gd name="T45" fmla="*/ 73 h 80"/>
                  <a:gd name="T46" fmla="*/ 58 w 62"/>
                  <a:gd name="T47" fmla="*/ 79 h 80"/>
                  <a:gd name="T48" fmla="*/ 61 w 62"/>
                  <a:gd name="T49" fmla="*/ 75 h 80"/>
                  <a:gd name="T50" fmla="*/ 60 w 62"/>
                  <a:gd name="T51" fmla="*/ 36 h 80"/>
                  <a:gd name="T52" fmla="*/ 51 w 62"/>
                  <a:gd name="T53" fmla="*/ 34 h 80"/>
                  <a:gd name="T54" fmla="*/ 52 w 62"/>
                  <a:gd name="T55" fmla="*/ 30 h 80"/>
                  <a:gd name="T56" fmla="*/ 43 w 62"/>
                  <a:gd name="T57" fmla="*/ 28 h 80"/>
                  <a:gd name="T58" fmla="*/ 43 w 62"/>
                  <a:gd name="T59" fmla="*/ 25 h 80"/>
                  <a:gd name="T60" fmla="*/ 52 w 62"/>
                  <a:gd name="T61" fmla="*/ 18 h 80"/>
                  <a:gd name="T62" fmla="*/ 57 w 62"/>
                  <a:gd name="T63" fmla="*/ 13 h 80"/>
                  <a:gd name="T64" fmla="*/ 52 w 62"/>
                  <a:gd name="T65" fmla="*/ 11 h 80"/>
                  <a:gd name="T66" fmla="*/ 1 w 62"/>
                  <a:gd name="T67" fmla="*/ 38 h 80"/>
                  <a:gd name="T68" fmla="*/ 17 w 62"/>
                  <a:gd name="T69" fmla="*/ 79 h 80"/>
                  <a:gd name="T70" fmla="*/ 17 w 62"/>
                  <a:gd name="T71" fmla="*/ 73 h 80"/>
                  <a:gd name="T72" fmla="*/ 18 w 62"/>
                  <a:gd name="T73" fmla="*/ 61 h 80"/>
                  <a:gd name="T74" fmla="*/ 23 w 62"/>
                  <a:gd name="T75" fmla="*/ 60 h 80"/>
                  <a:gd name="T76" fmla="*/ 20 w 62"/>
                  <a:gd name="T77" fmla="*/ 79 h 80"/>
                  <a:gd name="T78" fmla="*/ 19 w 62"/>
                  <a:gd name="T79" fmla="*/ 80 h 80"/>
                  <a:gd name="T80" fmla="*/ 17 w 62"/>
                  <a:gd name="T81" fmla="*/ 79 h 80"/>
                  <a:gd name="T82" fmla="*/ 30 w 62"/>
                  <a:gd name="T83" fmla="*/ 55 h 80"/>
                  <a:gd name="T84" fmla="*/ 34 w 62"/>
                  <a:gd name="T85" fmla="*/ 57 h 80"/>
                  <a:gd name="T86" fmla="*/ 37 w 62"/>
                  <a:gd name="T87" fmla="*/ 54 h 80"/>
                  <a:gd name="T88" fmla="*/ 35 w 62"/>
                  <a:gd name="T89" fmla="*/ 61 h 80"/>
                  <a:gd name="T90" fmla="*/ 39 w 62"/>
                  <a:gd name="T91" fmla="*/ 64 h 80"/>
                  <a:gd name="T92" fmla="*/ 39 w 62"/>
                  <a:gd name="T93" fmla="*/ 66 h 80"/>
                  <a:gd name="T94" fmla="*/ 34 w 62"/>
                  <a:gd name="T95" fmla="*/ 73 h 80"/>
                  <a:gd name="T96" fmla="*/ 46 w 62"/>
                  <a:gd name="T97" fmla="*/ 64 h 80"/>
                  <a:gd name="T98" fmla="*/ 38 w 62"/>
                  <a:gd name="T99" fmla="*/ 60 h 80"/>
                  <a:gd name="T100" fmla="*/ 43 w 62"/>
                  <a:gd name="T101" fmla="*/ 50 h 80"/>
                  <a:gd name="T102" fmla="*/ 30 w 62"/>
                  <a:gd name="T103" fmla="*/ 5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2" h="80">
                    <a:moveTo>
                      <a:pt x="30" y="19"/>
                    </a:moveTo>
                    <a:cubicBezTo>
                      <a:pt x="30" y="19"/>
                      <a:pt x="34" y="10"/>
                      <a:pt x="27" y="9"/>
                    </a:cubicBezTo>
                    <a:cubicBezTo>
                      <a:pt x="27" y="9"/>
                      <a:pt x="23" y="0"/>
                      <a:pt x="37" y="6"/>
                    </a:cubicBezTo>
                    <a:cubicBezTo>
                      <a:pt x="37" y="6"/>
                      <a:pt x="39" y="7"/>
                      <a:pt x="38" y="10"/>
                    </a:cubicBezTo>
                    <a:cubicBezTo>
                      <a:pt x="38" y="10"/>
                      <a:pt x="35" y="14"/>
                      <a:pt x="34" y="17"/>
                    </a:cubicBezTo>
                    <a:cubicBezTo>
                      <a:pt x="34" y="17"/>
                      <a:pt x="32" y="17"/>
                      <a:pt x="31" y="19"/>
                    </a:cubicBezTo>
                    <a:cubicBezTo>
                      <a:pt x="30" y="19"/>
                      <a:pt x="30" y="19"/>
                      <a:pt x="30" y="19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0" y="43"/>
                      <a:pt x="4" y="43"/>
                    </a:cubicBezTo>
                    <a:cubicBezTo>
                      <a:pt x="4" y="43"/>
                      <a:pt x="14" y="41"/>
                      <a:pt x="38" y="23"/>
                    </a:cubicBezTo>
                    <a:cubicBezTo>
                      <a:pt x="38" y="23"/>
                      <a:pt x="49" y="15"/>
                      <a:pt x="50" y="16"/>
                    </a:cubicBezTo>
                    <a:cubicBezTo>
                      <a:pt x="50" y="16"/>
                      <a:pt x="39" y="27"/>
                      <a:pt x="38" y="28"/>
                    </a:cubicBezTo>
                    <a:cubicBezTo>
                      <a:pt x="38" y="28"/>
                      <a:pt x="25" y="38"/>
                      <a:pt x="26" y="41"/>
                    </a:cubicBezTo>
                    <a:cubicBezTo>
                      <a:pt x="26" y="41"/>
                      <a:pt x="27" y="42"/>
                      <a:pt x="29" y="41"/>
                    </a:cubicBezTo>
                    <a:cubicBezTo>
                      <a:pt x="29" y="41"/>
                      <a:pt x="41" y="31"/>
                      <a:pt x="46" y="32"/>
                    </a:cubicBezTo>
                    <a:cubicBezTo>
                      <a:pt x="45" y="32"/>
                      <a:pt x="45" y="40"/>
                      <a:pt x="20" y="53"/>
                    </a:cubicBezTo>
                    <a:cubicBezTo>
                      <a:pt x="20" y="53"/>
                      <a:pt x="16" y="57"/>
                      <a:pt x="25" y="55"/>
                    </a:cubicBezTo>
                    <a:cubicBezTo>
                      <a:pt x="25" y="55"/>
                      <a:pt x="37" y="46"/>
                      <a:pt x="43" y="42"/>
                    </a:cubicBezTo>
                    <a:cubicBezTo>
                      <a:pt x="43" y="42"/>
                      <a:pt x="53" y="33"/>
                      <a:pt x="53" y="40"/>
                    </a:cubicBezTo>
                    <a:cubicBezTo>
                      <a:pt x="53" y="40"/>
                      <a:pt x="55" y="57"/>
                      <a:pt x="54" y="61"/>
                    </a:cubicBezTo>
                    <a:cubicBezTo>
                      <a:pt x="54" y="61"/>
                      <a:pt x="53" y="72"/>
                      <a:pt x="54" y="73"/>
                    </a:cubicBezTo>
                    <a:cubicBezTo>
                      <a:pt x="54" y="75"/>
                      <a:pt x="44" y="71"/>
                      <a:pt x="42" y="72"/>
                    </a:cubicBezTo>
                    <a:cubicBezTo>
                      <a:pt x="42" y="72"/>
                      <a:pt x="41" y="72"/>
                      <a:pt x="43" y="73"/>
                    </a:cubicBezTo>
                    <a:cubicBezTo>
                      <a:pt x="43" y="73"/>
                      <a:pt x="53" y="80"/>
                      <a:pt x="58" y="79"/>
                    </a:cubicBezTo>
                    <a:cubicBezTo>
                      <a:pt x="58" y="79"/>
                      <a:pt x="62" y="78"/>
                      <a:pt x="61" y="75"/>
                    </a:cubicBezTo>
                    <a:cubicBezTo>
                      <a:pt x="61" y="75"/>
                      <a:pt x="58" y="36"/>
                      <a:pt x="60" y="36"/>
                    </a:cubicBezTo>
                    <a:cubicBezTo>
                      <a:pt x="60" y="36"/>
                      <a:pt x="57" y="30"/>
                      <a:pt x="51" y="34"/>
                    </a:cubicBezTo>
                    <a:cubicBezTo>
                      <a:pt x="51" y="34"/>
                      <a:pt x="48" y="34"/>
                      <a:pt x="52" y="30"/>
                    </a:cubicBezTo>
                    <a:cubicBezTo>
                      <a:pt x="52" y="30"/>
                      <a:pt x="53" y="23"/>
                      <a:pt x="43" y="28"/>
                    </a:cubicBezTo>
                    <a:cubicBezTo>
                      <a:pt x="43" y="28"/>
                      <a:pt x="38" y="30"/>
                      <a:pt x="43" y="25"/>
                    </a:cubicBezTo>
                    <a:cubicBezTo>
                      <a:pt x="43" y="25"/>
                      <a:pt x="49" y="19"/>
                      <a:pt x="52" y="18"/>
                    </a:cubicBezTo>
                    <a:cubicBezTo>
                      <a:pt x="52" y="18"/>
                      <a:pt x="56" y="13"/>
                      <a:pt x="57" y="13"/>
                    </a:cubicBezTo>
                    <a:cubicBezTo>
                      <a:pt x="57" y="13"/>
                      <a:pt x="59" y="7"/>
                      <a:pt x="52" y="11"/>
                    </a:cubicBezTo>
                    <a:cubicBezTo>
                      <a:pt x="50" y="14"/>
                      <a:pt x="2" y="40"/>
                      <a:pt x="1" y="38"/>
                    </a:cubicBezTo>
                    <a:close/>
                    <a:moveTo>
                      <a:pt x="17" y="79"/>
                    </a:moveTo>
                    <a:cubicBezTo>
                      <a:pt x="17" y="79"/>
                      <a:pt x="15" y="74"/>
                      <a:pt x="17" y="73"/>
                    </a:cubicBezTo>
                    <a:cubicBezTo>
                      <a:pt x="17" y="73"/>
                      <a:pt x="19" y="65"/>
                      <a:pt x="18" y="61"/>
                    </a:cubicBezTo>
                    <a:cubicBezTo>
                      <a:pt x="18" y="61"/>
                      <a:pt x="21" y="56"/>
                      <a:pt x="23" y="60"/>
                    </a:cubicBezTo>
                    <a:cubicBezTo>
                      <a:pt x="23" y="60"/>
                      <a:pt x="27" y="72"/>
                      <a:pt x="20" y="79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8" y="80"/>
                      <a:pt x="17" y="79"/>
                      <a:pt x="17" y="79"/>
                    </a:cubicBezTo>
                    <a:close/>
                    <a:moveTo>
                      <a:pt x="30" y="55"/>
                    </a:moveTo>
                    <a:cubicBezTo>
                      <a:pt x="30" y="55"/>
                      <a:pt x="31" y="57"/>
                      <a:pt x="34" y="57"/>
                    </a:cubicBezTo>
                    <a:cubicBezTo>
                      <a:pt x="34" y="57"/>
                      <a:pt x="36" y="53"/>
                      <a:pt x="37" y="54"/>
                    </a:cubicBezTo>
                    <a:cubicBezTo>
                      <a:pt x="39" y="54"/>
                      <a:pt x="39" y="54"/>
                      <a:pt x="35" y="61"/>
                    </a:cubicBezTo>
                    <a:cubicBezTo>
                      <a:pt x="35" y="61"/>
                      <a:pt x="34" y="65"/>
                      <a:pt x="39" y="64"/>
                    </a:cubicBezTo>
                    <a:cubicBezTo>
                      <a:pt x="39" y="64"/>
                      <a:pt x="41" y="63"/>
                      <a:pt x="39" y="66"/>
                    </a:cubicBezTo>
                    <a:cubicBezTo>
                      <a:pt x="39" y="66"/>
                      <a:pt x="35" y="71"/>
                      <a:pt x="34" y="73"/>
                    </a:cubicBezTo>
                    <a:cubicBezTo>
                      <a:pt x="34" y="73"/>
                      <a:pt x="44" y="67"/>
                      <a:pt x="46" y="64"/>
                    </a:cubicBezTo>
                    <a:cubicBezTo>
                      <a:pt x="46" y="64"/>
                      <a:pt x="45" y="59"/>
                      <a:pt x="38" y="60"/>
                    </a:cubicBezTo>
                    <a:cubicBezTo>
                      <a:pt x="38" y="60"/>
                      <a:pt x="39" y="57"/>
                      <a:pt x="43" y="50"/>
                    </a:cubicBezTo>
                    <a:cubicBezTo>
                      <a:pt x="45" y="45"/>
                      <a:pt x="29" y="54"/>
                      <a:pt x="30" y="5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42"/>
              <p:cNvSpPr>
                <a:spLocks noEditPoints="1"/>
              </p:cNvSpPr>
              <p:nvPr/>
            </p:nvSpPr>
            <p:spPr bwMode="auto">
              <a:xfrm>
                <a:off x="6997700" y="4964113"/>
                <a:ext cx="517525" cy="549275"/>
              </a:xfrm>
              <a:custGeom>
                <a:avLst/>
                <a:gdLst>
                  <a:gd name="T0" fmla="*/ 28 w 67"/>
                  <a:gd name="T1" fmla="*/ 0 h 71"/>
                  <a:gd name="T2" fmla="*/ 28 w 67"/>
                  <a:gd name="T3" fmla="*/ 14 h 71"/>
                  <a:gd name="T4" fmla="*/ 33 w 67"/>
                  <a:gd name="T5" fmla="*/ 34 h 71"/>
                  <a:gd name="T6" fmla="*/ 3 w 67"/>
                  <a:gd name="T7" fmla="*/ 53 h 71"/>
                  <a:gd name="T8" fmla="*/ 3 w 67"/>
                  <a:gd name="T9" fmla="*/ 59 h 71"/>
                  <a:gd name="T10" fmla="*/ 16 w 67"/>
                  <a:gd name="T11" fmla="*/ 60 h 71"/>
                  <a:gd name="T12" fmla="*/ 33 w 67"/>
                  <a:gd name="T13" fmla="*/ 45 h 71"/>
                  <a:gd name="T14" fmla="*/ 20 w 67"/>
                  <a:gd name="T15" fmla="*/ 68 h 71"/>
                  <a:gd name="T16" fmla="*/ 30 w 67"/>
                  <a:gd name="T17" fmla="*/ 65 h 71"/>
                  <a:gd name="T18" fmla="*/ 38 w 67"/>
                  <a:gd name="T19" fmla="*/ 50 h 71"/>
                  <a:gd name="T20" fmla="*/ 40 w 67"/>
                  <a:gd name="T21" fmla="*/ 36 h 71"/>
                  <a:gd name="T22" fmla="*/ 50 w 67"/>
                  <a:gd name="T23" fmla="*/ 28 h 71"/>
                  <a:gd name="T24" fmla="*/ 52 w 67"/>
                  <a:gd name="T25" fmla="*/ 22 h 71"/>
                  <a:gd name="T26" fmla="*/ 47 w 67"/>
                  <a:gd name="T27" fmla="*/ 23 h 71"/>
                  <a:gd name="T28" fmla="*/ 40 w 67"/>
                  <a:gd name="T29" fmla="*/ 30 h 71"/>
                  <a:gd name="T30" fmla="*/ 39 w 67"/>
                  <a:gd name="T31" fmla="*/ 15 h 71"/>
                  <a:gd name="T32" fmla="*/ 39 w 67"/>
                  <a:gd name="T33" fmla="*/ 8 h 71"/>
                  <a:gd name="T34" fmla="*/ 32 w 67"/>
                  <a:gd name="T35" fmla="*/ 2 h 71"/>
                  <a:gd name="T36" fmla="*/ 28 w 67"/>
                  <a:gd name="T37" fmla="*/ 0 h 71"/>
                  <a:gd name="T38" fmla="*/ 46 w 67"/>
                  <a:gd name="T39" fmla="*/ 43 h 71"/>
                  <a:gd name="T40" fmla="*/ 57 w 67"/>
                  <a:gd name="T41" fmla="*/ 55 h 71"/>
                  <a:gd name="T42" fmla="*/ 58 w 67"/>
                  <a:gd name="T43" fmla="*/ 61 h 71"/>
                  <a:gd name="T44" fmla="*/ 66 w 67"/>
                  <a:gd name="T45" fmla="*/ 52 h 71"/>
                  <a:gd name="T46" fmla="*/ 54 w 67"/>
                  <a:gd name="T47" fmla="*/ 44 h 71"/>
                  <a:gd name="T48" fmla="*/ 46 w 67"/>
                  <a:gd name="T49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7" h="71">
                    <a:moveTo>
                      <a:pt x="28" y="0"/>
                    </a:moveTo>
                    <a:cubicBezTo>
                      <a:pt x="28" y="0"/>
                      <a:pt x="22" y="3"/>
                      <a:pt x="28" y="14"/>
                    </a:cubicBezTo>
                    <a:cubicBezTo>
                      <a:pt x="28" y="14"/>
                      <a:pt x="33" y="24"/>
                      <a:pt x="33" y="34"/>
                    </a:cubicBezTo>
                    <a:cubicBezTo>
                      <a:pt x="33" y="34"/>
                      <a:pt x="19" y="52"/>
                      <a:pt x="3" y="53"/>
                    </a:cubicBezTo>
                    <a:cubicBezTo>
                      <a:pt x="3" y="53"/>
                      <a:pt x="0" y="54"/>
                      <a:pt x="3" y="59"/>
                    </a:cubicBezTo>
                    <a:cubicBezTo>
                      <a:pt x="3" y="59"/>
                      <a:pt x="12" y="62"/>
                      <a:pt x="16" y="60"/>
                    </a:cubicBezTo>
                    <a:cubicBezTo>
                      <a:pt x="16" y="60"/>
                      <a:pt x="30" y="45"/>
                      <a:pt x="33" y="45"/>
                    </a:cubicBezTo>
                    <a:cubicBezTo>
                      <a:pt x="29" y="60"/>
                      <a:pt x="27" y="61"/>
                      <a:pt x="20" y="68"/>
                    </a:cubicBezTo>
                    <a:cubicBezTo>
                      <a:pt x="20" y="68"/>
                      <a:pt x="20" y="71"/>
                      <a:pt x="30" y="65"/>
                    </a:cubicBezTo>
                    <a:cubicBezTo>
                      <a:pt x="30" y="65"/>
                      <a:pt x="35" y="61"/>
                      <a:pt x="38" y="50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36"/>
                      <a:pt x="47" y="29"/>
                      <a:pt x="50" y="28"/>
                    </a:cubicBezTo>
                    <a:cubicBezTo>
                      <a:pt x="50" y="28"/>
                      <a:pt x="53" y="25"/>
                      <a:pt x="52" y="22"/>
                    </a:cubicBezTo>
                    <a:cubicBezTo>
                      <a:pt x="52" y="22"/>
                      <a:pt x="51" y="17"/>
                      <a:pt x="47" y="23"/>
                    </a:cubicBezTo>
                    <a:cubicBezTo>
                      <a:pt x="47" y="23"/>
                      <a:pt x="40" y="31"/>
                      <a:pt x="40" y="30"/>
                    </a:cubicBezTo>
                    <a:cubicBezTo>
                      <a:pt x="40" y="30"/>
                      <a:pt x="38" y="30"/>
                      <a:pt x="39" y="15"/>
                    </a:cubicBezTo>
                    <a:cubicBezTo>
                      <a:pt x="39" y="15"/>
                      <a:pt x="43" y="13"/>
                      <a:pt x="39" y="8"/>
                    </a:cubicBezTo>
                    <a:cubicBezTo>
                      <a:pt x="39" y="8"/>
                      <a:pt x="34" y="3"/>
                      <a:pt x="32" y="2"/>
                    </a:cubicBezTo>
                    <a:cubicBezTo>
                      <a:pt x="28" y="0"/>
                      <a:pt x="28" y="0"/>
                      <a:pt x="28" y="0"/>
                    </a:cubicBezTo>
                    <a:close/>
                    <a:moveTo>
                      <a:pt x="46" y="43"/>
                    </a:moveTo>
                    <a:cubicBezTo>
                      <a:pt x="46" y="43"/>
                      <a:pt x="51" y="49"/>
                      <a:pt x="57" y="55"/>
                    </a:cubicBezTo>
                    <a:cubicBezTo>
                      <a:pt x="57" y="55"/>
                      <a:pt x="60" y="57"/>
                      <a:pt x="58" y="61"/>
                    </a:cubicBezTo>
                    <a:cubicBezTo>
                      <a:pt x="58" y="61"/>
                      <a:pt x="67" y="57"/>
                      <a:pt x="66" y="52"/>
                    </a:cubicBezTo>
                    <a:cubicBezTo>
                      <a:pt x="66" y="52"/>
                      <a:pt x="67" y="47"/>
                      <a:pt x="54" y="44"/>
                    </a:cubicBezTo>
                    <a:cubicBezTo>
                      <a:pt x="46" y="43"/>
                      <a:pt x="46" y="43"/>
                      <a:pt x="46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43"/>
              <p:cNvSpPr>
                <a:spLocks noEditPoints="1"/>
              </p:cNvSpPr>
              <p:nvPr/>
            </p:nvSpPr>
            <p:spPr bwMode="auto">
              <a:xfrm>
                <a:off x="7561263" y="4386263"/>
                <a:ext cx="423863" cy="647700"/>
              </a:xfrm>
              <a:custGeom>
                <a:avLst/>
                <a:gdLst>
                  <a:gd name="T0" fmla="*/ 14 w 55"/>
                  <a:gd name="T1" fmla="*/ 49 h 84"/>
                  <a:gd name="T2" fmla="*/ 13 w 55"/>
                  <a:gd name="T3" fmla="*/ 55 h 84"/>
                  <a:gd name="T4" fmla="*/ 8 w 55"/>
                  <a:gd name="T5" fmla="*/ 48 h 84"/>
                  <a:gd name="T6" fmla="*/ 9 w 55"/>
                  <a:gd name="T7" fmla="*/ 41 h 84"/>
                  <a:gd name="T8" fmla="*/ 11 w 55"/>
                  <a:gd name="T9" fmla="*/ 44 h 84"/>
                  <a:gd name="T10" fmla="*/ 15 w 55"/>
                  <a:gd name="T11" fmla="*/ 39 h 84"/>
                  <a:gd name="T12" fmla="*/ 11 w 55"/>
                  <a:gd name="T13" fmla="*/ 37 h 84"/>
                  <a:gd name="T14" fmla="*/ 6 w 55"/>
                  <a:gd name="T15" fmla="*/ 32 h 84"/>
                  <a:gd name="T16" fmla="*/ 9 w 55"/>
                  <a:gd name="T17" fmla="*/ 30 h 84"/>
                  <a:gd name="T18" fmla="*/ 15 w 55"/>
                  <a:gd name="T19" fmla="*/ 35 h 84"/>
                  <a:gd name="T20" fmla="*/ 17 w 55"/>
                  <a:gd name="T21" fmla="*/ 33 h 84"/>
                  <a:gd name="T22" fmla="*/ 19 w 55"/>
                  <a:gd name="T23" fmla="*/ 25 h 84"/>
                  <a:gd name="T24" fmla="*/ 17 w 55"/>
                  <a:gd name="T25" fmla="*/ 25 h 84"/>
                  <a:gd name="T26" fmla="*/ 15 w 55"/>
                  <a:gd name="T27" fmla="*/ 30 h 84"/>
                  <a:gd name="T28" fmla="*/ 14 w 55"/>
                  <a:gd name="T29" fmla="*/ 25 h 84"/>
                  <a:gd name="T30" fmla="*/ 9 w 55"/>
                  <a:gd name="T31" fmla="*/ 27 h 84"/>
                  <a:gd name="T32" fmla="*/ 15 w 55"/>
                  <a:gd name="T33" fmla="*/ 20 h 84"/>
                  <a:gd name="T34" fmla="*/ 14 w 55"/>
                  <a:gd name="T35" fmla="*/ 4 h 84"/>
                  <a:gd name="T36" fmla="*/ 19 w 55"/>
                  <a:gd name="T37" fmla="*/ 4 h 84"/>
                  <a:gd name="T38" fmla="*/ 18 w 55"/>
                  <a:gd name="T39" fmla="*/ 17 h 84"/>
                  <a:gd name="T40" fmla="*/ 20 w 55"/>
                  <a:gd name="T41" fmla="*/ 18 h 84"/>
                  <a:gd name="T42" fmla="*/ 23 w 55"/>
                  <a:gd name="T43" fmla="*/ 18 h 84"/>
                  <a:gd name="T44" fmla="*/ 33 w 55"/>
                  <a:gd name="T45" fmla="*/ 7 h 84"/>
                  <a:gd name="T46" fmla="*/ 34 w 55"/>
                  <a:gd name="T47" fmla="*/ 28 h 84"/>
                  <a:gd name="T48" fmla="*/ 29 w 55"/>
                  <a:gd name="T49" fmla="*/ 33 h 84"/>
                  <a:gd name="T50" fmla="*/ 30 w 55"/>
                  <a:gd name="T51" fmla="*/ 25 h 84"/>
                  <a:gd name="T52" fmla="*/ 28 w 55"/>
                  <a:gd name="T53" fmla="*/ 22 h 84"/>
                  <a:gd name="T54" fmla="*/ 30 w 55"/>
                  <a:gd name="T55" fmla="*/ 21 h 84"/>
                  <a:gd name="T56" fmla="*/ 30 w 55"/>
                  <a:gd name="T57" fmla="*/ 13 h 84"/>
                  <a:gd name="T58" fmla="*/ 23 w 55"/>
                  <a:gd name="T59" fmla="*/ 23 h 84"/>
                  <a:gd name="T60" fmla="*/ 23 w 55"/>
                  <a:gd name="T61" fmla="*/ 32 h 84"/>
                  <a:gd name="T62" fmla="*/ 30 w 55"/>
                  <a:gd name="T63" fmla="*/ 36 h 84"/>
                  <a:gd name="T64" fmla="*/ 23 w 55"/>
                  <a:gd name="T65" fmla="*/ 36 h 84"/>
                  <a:gd name="T66" fmla="*/ 22 w 55"/>
                  <a:gd name="T67" fmla="*/ 41 h 84"/>
                  <a:gd name="T68" fmla="*/ 20 w 55"/>
                  <a:gd name="T69" fmla="*/ 46 h 84"/>
                  <a:gd name="T70" fmla="*/ 19 w 55"/>
                  <a:gd name="T71" fmla="*/ 44 h 84"/>
                  <a:gd name="T72" fmla="*/ 20 w 55"/>
                  <a:gd name="T73" fmla="*/ 36 h 84"/>
                  <a:gd name="T74" fmla="*/ 14 w 55"/>
                  <a:gd name="T75" fmla="*/ 49 h 84"/>
                  <a:gd name="T76" fmla="*/ 7 w 55"/>
                  <a:gd name="T77" fmla="*/ 76 h 84"/>
                  <a:gd name="T78" fmla="*/ 13 w 55"/>
                  <a:gd name="T79" fmla="*/ 78 h 84"/>
                  <a:gd name="T80" fmla="*/ 21 w 55"/>
                  <a:gd name="T81" fmla="*/ 65 h 84"/>
                  <a:gd name="T82" fmla="*/ 34 w 55"/>
                  <a:gd name="T83" fmla="*/ 39 h 84"/>
                  <a:gd name="T84" fmla="*/ 35 w 55"/>
                  <a:gd name="T85" fmla="*/ 40 h 84"/>
                  <a:gd name="T86" fmla="*/ 33 w 55"/>
                  <a:gd name="T87" fmla="*/ 47 h 84"/>
                  <a:gd name="T88" fmla="*/ 39 w 55"/>
                  <a:gd name="T89" fmla="*/ 34 h 84"/>
                  <a:gd name="T90" fmla="*/ 33 w 55"/>
                  <a:gd name="T91" fmla="*/ 34 h 84"/>
                  <a:gd name="T92" fmla="*/ 8 w 55"/>
                  <a:gd name="T93" fmla="*/ 75 h 84"/>
                  <a:gd name="T94" fmla="*/ 7 w 55"/>
                  <a:gd name="T95" fmla="*/ 76 h 84"/>
                  <a:gd name="T96" fmla="*/ 27 w 55"/>
                  <a:gd name="T97" fmla="*/ 67 h 84"/>
                  <a:gd name="T98" fmla="*/ 38 w 55"/>
                  <a:gd name="T99" fmla="*/ 62 h 84"/>
                  <a:gd name="T100" fmla="*/ 45 w 55"/>
                  <a:gd name="T101" fmla="*/ 76 h 84"/>
                  <a:gd name="T102" fmla="*/ 30 w 55"/>
                  <a:gd name="T103" fmla="*/ 83 h 84"/>
                  <a:gd name="T104" fmla="*/ 33 w 55"/>
                  <a:gd name="T105" fmla="*/ 84 h 84"/>
                  <a:gd name="T106" fmla="*/ 52 w 55"/>
                  <a:gd name="T107" fmla="*/ 83 h 84"/>
                  <a:gd name="T108" fmla="*/ 52 w 55"/>
                  <a:gd name="T109" fmla="*/ 76 h 84"/>
                  <a:gd name="T110" fmla="*/ 42 w 55"/>
                  <a:gd name="T111" fmla="*/ 59 h 84"/>
                  <a:gd name="T112" fmla="*/ 48 w 55"/>
                  <a:gd name="T113" fmla="*/ 46 h 84"/>
                  <a:gd name="T114" fmla="*/ 51 w 55"/>
                  <a:gd name="T115" fmla="*/ 39 h 84"/>
                  <a:gd name="T116" fmla="*/ 45 w 55"/>
                  <a:gd name="T117" fmla="*/ 38 h 84"/>
                  <a:gd name="T118" fmla="*/ 37 w 55"/>
                  <a:gd name="T119" fmla="*/ 50 h 84"/>
                  <a:gd name="T120" fmla="*/ 34 w 55"/>
                  <a:gd name="T121" fmla="*/ 54 h 84"/>
                  <a:gd name="T122" fmla="*/ 27 w 55"/>
                  <a:gd name="T123" fmla="*/ 6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84">
                    <a:moveTo>
                      <a:pt x="14" y="49"/>
                    </a:moveTo>
                    <a:cubicBezTo>
                      <a:pt x="14" y="49"/>
                      <a:pt x="20" y="57"/>
                      <a:pt x="13" y="55"/>
                    </a:cubicBezTo>
                    <a:cubicBezTo>
                      <a:pt x="13" y="55"/>
                      <a:pt x="8" y="50"/>
                      <a:pt x="8" y="48"/>
                    </a:cubicBezTo>
                    <a:cubicBezTo>
                      <a:pt x="8" y="48"/>
                      <a:pt x="0" y="41"/>
                      <a:pt x="9" y="41"/>
                    </a:cubicBezTo>
                    <a:cubicBezTo>
                      <a:pt x="9" y="41"/>
                      <a:pt x="11" y="43"/>
                      <a:pt x="11" y="44"/>
                    </a:cubicBezTo>
                    <a:cubicBezTo>
                      <a:pt x="11" y="44"/>
                      <a:pt x="11" y="48"/>
                      <a:pt x="15" y="39"/>
                    </a:cubicBezTo>
                    <a:cubicBezTo>
                      <a:pt x="15" y="39"/>
                      <a:pt x="9" y="39"/>
                      <a:pt x="11" y="37"/>
                    </a:cubicBezTo>
                    <a:cubicBezTo>
                      <a:pt x="11" y="37"/>
                      <a:pt x="7" y="33"/>
                      <a:pt x="6" y="32"/>
                    </a:cubicBezTo>
                    <a:cubicBezTo>
                      <a:pt x="6" y="32"/>
                      <a:pt x="4" y="30"/>
                      <a:pt x="9" y="30"/>
                    </a:cubicBezTo>
                    <a:cubicBezTo>
                      <a:pt x="9" y="30"/>
                      <a:pt x="14" y="33"/>
                      <a:pt x="15" y="35"/>
                    </a:cubicBezTo>
                    <a:cubicBezTo>
                      <a:pt x="15" y="35"/>
                      <a:pt x="16" y="34"/>
                      <a:pt x="17" y="33"/>
                    </a:cubicBezTo>
                    <a:cubicBezTo>
                      <a:pt x="18" y="32"/>
                      <a:pt x="19" y="26"/>
                      <a:pt x="19" y="25"/>
                    </a:cubicBezTo>
                    <a:cubicBezTo>
                      <a:pt x="19" y="25"/>
                      <a:pt x="19" y="20"/>
                      <a:pt x="17" y="25"/>
                    </a:cubicBezTo>
                    <a:cubicBezTo>
                      <a:pt x="17" y="25"/>
                      <a:pt x="16" y="30"/>
                      <a:pt x="15" y="30"/>
                    </a:cubicBezTo>
                    <a:cubicBezTo>
                      <a:pt x="15" y="30"/>
                      <a:pt x="14" y="27"/>
                      <a:pt x="14" y="25"/>
                    </a:cubicBezTo>
                    <a:cubicBezTo>
                      <a:pt x="14" y="25"/>
                      <a:pt x="9" y="28"/>
                      <a:pt x="9" y="27"/>
                    </a:cubicBezTo>
                    <a:cubicBezTo>
                      <a:pt x="9" y="27"/>
                      <a:pt x="10" y="23"/>
                      <a:pt x="15" y="20"/>
                    </a:cubicBezTo>
                    <a:cubicBezTo>
                      <a:pt x="15" y="20"/>
                      <a:pt x="14" y="9"/>
                      <a:pt x="14" y="4"/>
                    </a:cubicBezTo>
                    <a:cubicBezTo>
                      <a:pt x="14" y="4"/>
                      <a:pt x="17" y="0"/>
                      <a:pt x="19" y="4"/>
                    </a:cubicBezTo>
                    <a:cubicBezTo>
                      <a:pt x="19" y="4"/>
                      <a:pt x="18" y="15"/>
                      <a:pt x="18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3" y="18"/>
                    </a:cubicBezTo>
                    <a:cubicBezTo>
                      <a:pt x="23" y="18"/>
                      <a:pt x="29" y="5"/>
                      <a:pt x="33" y="7"/>
                    </a:cubicBezTo>
                    <a:cubicBezTo>
                      <a:pt x="33" y="7"/>
                      <a:pt x="36" y="8"/>
                      <a:pt x="34" y="28"/>
                    </a:cubicBezTo>
                    <a:cubicBezTo>
                      <a:pt x="34" y="28"/>
                      <a:pt x="31" y="34"/>
                      <a:pt x="29" y="33"/>
                    </a:cubicBezTo>
                    <a:cubicBezTo>
                      <a:pt x="29" y="33"/>
                      <a:pt x="30" y="26"/>
                      <a:pt x="30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15"/>
                      <a:pt x="30" y="13"/>
                    </a:cubicBezTo>
                    <a:cubicBezTo>
                      <a:pt x="30" y="13"/>
                      <a:pt x="31" y="10"/>
                      <a:pt x="23" y="2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9" y="32"/>
                      <a:pt x="30" y="36"/>
                    </a:cubicBezTo>
                    <a:cubicBezTo>
                      <a:pt x="30" y="36"/>
                      <a:pt x="28" y="39"/>
                      <a:pt x="23" y="36"/>
                    </a:cubicBezTo>
                    <a:cubicBezTo>
                      <a:pt x="23" y="36"/>
                      <a:pt x="22" y="34"/>
                      <a:pt x="22" y="41"/>
                    </a:cubicBezTo>
                    <a:cubicBezTo>
                      <a:pt x="22" y="41"/>
                      <a:pt x="20" y="47"/>
                      <a:pt x="20" y="46"/>
                    </a:cubicBezTo>
                    <a:cubicBezTo>
                      <a:pt x="20" y="46"/>
                      <a:pt x="18" y="47"/>
                      <a:pt x="19" y="44"/>
                    </a:cubicBezTo>
                    <a:cubicBezTo>
                      <a:pt x="19" y="43"/>
                      <a:pt x="19" y="37"/>
                      <a:pt x="20" y="36"/>
                    </a:cubicBezTo>
                    <a:cubicBezTo>
                      <a:pt x="19" y="32"/>
                      <a:pt x="14" y="46"/>
                      <a:pt x="14" y="49"/>
                    </a:cubicBezTo>
                    <a:close/>
                    <a:moveTo>
                      <a:pt x="7" y="76"/>
                    </a:moveTo>
                    <a:cubicBezTo>
                      <a:pt x="7" y="76"/>
                      <a:pt x="11" y="79"/>
                      <a:pt x="13" y="78"/>
                    </a:cubicBezTo>
                    <a:cubicBezTo>
                      <a:pt x="13" y="78"/>
                      <a:pt x="18" y="73"/>
                      <a:pt x="21" y="65"/>
                    </a:cubicBezTo>
                    <a:cubicBezTo>
                      <a:pt x="21" y="65"/>
                      <a:pt x="32" y="42"/>
                      <a:pt x="34" y="39"/>
                    </a:cubicBezTo>
                    <a:cubicBezTo>
                      <a:pt x="34" y="39"/>
                      <a:pt x="35" y="39"/>
                      <a:pt x="35" y="40"/>
                    </a:cubicBezTo>
                    <a:cubicBezTo>
                      <a:pt x="35" y="40"/>
                      <a:pt x="33" y="46"/>
                      <a:pt x="33" y="47"/>
                    </a:cubicBezTo>
                    <a:cubicBezTo>
                      <a:pt x="33" y="47"/>
                      <a:pt x="38" y="41"/>
                      <a:pt x="39" y="34"/>
                    </a:cubicBezTo>
                    <a:cubicBezTo>
                      <a:pt x="39" y="34"/>
                      <a:pt x="37" y="30"/>
                      <a:pt x="33" y="34"/>
                    </a:cubicBezTo>
                    <a:cubicBezTo>
                      <a:pt x="26" y="48"/>
                      <a:pt x="20" y="60"/>
                      <a:pt x="8" y="75"/>
                    </a:cubicBezTo>
                    <a:cubicBezTo>
                      <a:pt x="8" y="75"/>
                      <a:pt x="8" y="76"/>
                      <a:pt x="7" y="76"/>
                    </a:cubicBezTo>
                    <a:close/>
                    <a:moveTo>
                      <a:pt x="27" y="67"/>
                    </a:moveTo>
                    <a:cubicBezTo>
                      <a:pt x="27" y="67"/>
                      <a:pt x="31" y="69"/>
                      <a:pt x="38" y="62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36" y="82"/>
                      <a:pt x="30" y="83"/>
                    </a:cubicBezTo>
                    <a:cubicBezTo>
                      <a:pt x="30" y="83"/>
                      <a:pt x="30" y="83"/>
                      <a:pt x="33" y="84"/>
                    </a:cubicBezTo>
                    <a:cubicBezTo>
                      <a:pt x="33" y="84"/>
                      <a:pt x="43" y="82"/>
                      <a:pt x="52" y="83"/>
                    </a:cubicBezTo>
                    <a:cubicBezTo>
                      <a:pt x="52" y="83"/>
                      <a:pt x="55" y="81"/>
                      <a:pt x="52" y="76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9" y="47"/>
                      <a:pt x="48" y="46"/>
                    </a:cubicBezTo>
                    <a:cubicBezTo>
                      <a:pt x="48" y="46"/>
                      <a:pt x="50" y="40"/>
                      <a:pt x="51" y="39"/>
                    </a:cubicBezTo>
                    <a:cubicBezTo>
                      <a:pt x="51" y="39"/>
                      <a:pt x="49" y="35"/>
                      <a:pt x="45" y="38"/>
                    </a:cubicBezTo>
                    <a:cubicBezTo>
                      <a:pt x="45" y="38"/>
                      <a:pt x="36" y="51"/>
                      <a:pt x="37" y="50"/>
                    </a:cubicBezTo>
                    <a:cubicBezTo>
                      <a:pt x="37" y="50"/>
                      <a:pt x="30" y="46"/>
                      <a:pt x="34" y="54"/>
                    </a:cubicBezTo>
                    <a:cubicBezTo>
                      <a:pt x="31" y="59"/>
                      <a:pt x="28" y="63"/>
                      <a:pt x="27" y="6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44"/>
              <p:cNvSpPr>
                <a:spLocks noEditPoints="1"/>
              </p:cNvSpPr>
              <p:nvPr/>
            </p:nvSpPr>
            <p:spPr bwMode="auto">
              <a:xfrm>
                <a:off x="4152900" y="4548188"/>
                <a:ext cx="677863" cy="593725"/>
              </a:xfrm>
              <a:custGeom>
                <a:avLst/>
                <a:gdLst>
                  <a:gd name="T0" fmla="*/ 45 w 88"/>
                  <a:gd name="T1" fmla="*/ 5 h 77"/>
                  <a:gd name="T2" fmla="*/ 40 w 88"/>
                  <a:gd name="T3" fmla="*/ 12 h 77"/>
                  <a:gd name="T4" fmla="*/ 51 w 88"/>
                  <a:gd name="T5" fmla="*/ 11 h 77"/>
                  <a:gd name="T6" fmla="*/ 48 w 88"/>
                  <a:gd name="T7" fmla="*/ 0 h 77"/>
                  <a:gd name="T8" fmla="*/ 23 w 88"/>
                  <a:gd name="T9" fmla="*/ 29 h 77"/>
                  <a:gd name="T10" fmla="*/ 3 w 88"/>
                  <a:gd name="T11" fmla="*/ 49 h 77"/>
                  <a:gd name="T12" fmla="*/ 12 w 88"/>
                  <a:gd name="T13" fmla="*/ 44 h 77"/>
                  <a:gd name="T14" fmla="*/ 18 w 88"/>
                  <a:gd name="T15" fmla="*/ 40 h 77"/>
                  <a:gd name="T16" fmla="*/ 24 w 88"/>
                  <a:gd name="T17" fmla="*/ 36 h 77"/>
                  <a:gd name="T18" fmla="*/ 13 w 88"/>
                  <a:gd name="T19" fmla="*/ 40 h 77"/>
                  <a:gd name="T20" fmla="*/ 33 w 88"/>
                  <a:gd name="T21" fmla="*/ 26 h 77"/>
                  <a:gd name="T22" fmla="*/ 41 w 88"/>
                  <a:gd name="T23" fmla="*/ 25 h 77"/>
                  <a:gd name="T24" fmla="*/ 42 w 88"/>
                  <a:gd name="T25" fmla="*/ 33 h 77"/>
                  <a:gd name="T26" fmla="*/ 45 w 88"/>
                  <a:gd name="T27" fmla="*/ 42 h 77"/>
                  <a:gd name="T28" fmla="*/ 16 w 88"/>
                  <a:gd name="T29" fmla="*/ 45 h 77"/>
                  <a:gd name="T30" fmla="*/ 27 w 88"/>
                  <a:gd name="T31" fmla="*/ 49 h 77"/>
                  <a:gd name="T32" fmla="*/ 39 w 88"/>
                  <a:gd name="T33" fmla="*/ 55 h 77"/>
                  <a:gd name="T34" fmla="*/ 63 w 88"/>
                  <a:gd name="T35" fmla="*/ 48 h 77"/>
                  <a:gd name="T36" fmla="*/ 47 w 88"/>
                  <a:gd name="T37" fmla="*/ 65 h 77"/>
                  <a:gd name="T38" fmla="*/ 73 w 88"/>
                  <a:gd name="T39" fmla="*/ 62 h 77"/>
                  <a:gd name="T40" fmla="*/ 76 w 88"/>
                  <a:gd name="T41" fmla="*/ 60 h 77"/>
                  <a:gd name="T42" fmla="*/ 70 w 88"/>
                  <a:gd name="T43" fmla="*/ 49 h 77"/>
                  <a:gd name="T44" fmla="*/ 85 w 88"/>
                  <a:gd name="T45" fmla="*/ 47 h 77"/>
                  <a:gd name="T46" fmla="*/ 63 w 88"/>
                  <a:gd name="T47" fmla="*/ 45 h 77"/>
                  <a:gd name="T48" fmla="*/ 59 w 88"/>
                  <a:gd name="T49" fmla="*/ 35 h 77"/>
                  <a:gd name="T50" fmla="*/ 72 w 88"/>
                  <a:gd name="T51" fmla="*/ 31 h 77"/>
                  <a:gd name="T52" fmla="*/ 67 w 88"/>
                  <a:gd name="T53" fmla="*/ 18 h 77"/>
                  <a:gd name="T54" fmla="*/ 41 w 88"/>
                  <a:gd name="T55" fmla="*/ 25 h 77"/>
                  <a:gd name="T56" fmla="*/ 39 w 88"/>
                  <a:gd name="T57" fmla="*/ 48 h 77"/>
                  <a:gd name="T58" fmla="*/ 32 w 88"/>
                  <a:gd name="T59" fmla="*/ 48 h 77"/>
                  <a:gd name="T60" fmla="*/ 69 w 88"/>
                  <a:gd name="T61" fmla="*/ 25 h 77"/>
                  <a:gd name="T62" fmla="*/ 69 w 88"/>
                  <a:gd name="T63" fmla="*/ 31 h 77"/>
                  <a:gd name="T64" fmla="*/ 69 w 88"/>
                  <a:gd name="T65" fmla="*/ 25 h 77"/>
                  <a:gd name="T66" fmla="*/ 52 w 88"/>
                  <a:gd name="T67" fmla="*/ 77 h 77"/>
                  <a:gd name="T68" fmla="*/ 65 w 88"/>
                  <a:gd name="T69" fmla="*/ 67 h 77"/>
                  <a:gd name="T70" fmla="*/ 48 w 88"/>
                  <a:gd name="T71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77">
                    <a:moveTo>
                      <a:pt x="48" y="0"/>
                    </a:moveTo>
                    <a:cubicBezTo>
                      <a:pt x="48" y="0"/>
                      <a:pt x="46" y="5"/>
                      <a:pt x="45" y="5"/>
                    </a:cubicBezTo>
                    <a:cubicBezTo>
                      <a:pt x="45" y="5"/>
                      <a:pt x="45" y="6"/>
                      <a:pt x="45" y="7"/>
                    </a:cubicBezTo>
                    <a:cubicBezTo>
                      <a:pt x="45" y="7"/>
                      <a:pt x="41" y="12"/>
                      <a:pt x="40" y="12"/>
                    </a:cubicBezTo>
                    <a:cubicBezTo>
                      <a:pt x="40" y="12"/>
                      <a:pt x="42" y="12"/>
                      <a:pt x="44" y="11"/>
                    </a:cubicBezTo>
                    <a:cubicBezTo>
                      <a:pt x="44" y="11"/>
                      <a:pt x="48" y="14"/>
                      <a:pt x="51" y="11"/>
                    </a:cubicBezTo>
                    <a:cubicBezTo>
                      <a:pt x="51" y="11"/>
                      <a:pt x="52" y="8"/>
                      <a:pt x="50" y="3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  <a:moveTo>
                      <a:pt x="32" y="18"/>
                    </a:moveTo>
                    <a:cubicBezTo>
                      <a:pt x="32" y="18"/>
                      <a:pt x="29" y="19"/>
                      <a:pt x="23" y="29"/>
                    </a:cubicBezTo>
                    <a:cubicBezTo>
                      <a:pt x="23" y="29"/>
                      <a:pt x="16" y="35"/>
                      <a:pt x="7" y="39"/>
                    </a:cubicBezTo>
                    <a:cubicBezTo>
                      <a:pt x="7" y="39"/>
                      <a:pt x="0" y="41"/>
                      <a:pt x="3" y="49"/>
                    </a:cubicBezTo>
                    <a:cubicBezTo>
                      <a:pt x="3" y="49"/>
                      <a:pt x="6" y="49"/>
                      <a:pt x="10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3" y="44"/>
                      <a:pt x="14" y="43"/>
                      <a:pt x="15" y="43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9" y="39"/>
                      <a:pt x="21" y="37"/>
                    </a:cubicBezTo>
                    <a:cubicBezTo>
                      <a:pt x="24" y="35"/>
                      <a:pt x="22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5" y="32"/>
                      <a:pt x="13" y="40"/>
                    </a:cubicBezTo>
                    <a:cubicBezTo>
                      <a:pt x="15" y="37"/>
                      <a:pt x="21" y="33"/>
                      <a:pt x="25" y="30"/>
                    </a:cubicBezTo>
                    <a:cubicBezTo>
                      <a:pt x="25" y="30"/>
                      <a:pt x="32" y="25"/>
                      <a:pt x="33" y="26"/>
                    </a:cubicBezTo>
                    <a:cubicBezTo>
                      <a:pt x="34" y="24"/>
                      <a:pt x="33" y="18"/>
                      <a:pt x="32" y="18"/>
                    </a:cubicBezTo>
                    <a:close/>
                    <a:moveTo>
                      <a:pt x="41" y="25"/>
                    </a:moveTo>
                    <a:cubicBezTo>
                      <a:pt x="41" y="25"/>
                      <a:pt x="37" y="25"/>
                      <a:pt x="40" y="32"/>
                    </a:cubicBezTo>
                    <a:cubicBezTo>
                      <a:pt x="40" y="32"/>
                      <a:pt x="41" y="33"/>
                      <a:pt x="42" y="33"/>
                    </a:cubicBezTo>
                    <a:cubicBezTo>
                      <a:pt x="42" y="33"/>
                      <a:pt x="50" y="33"/>
                      <a:pt x="51" y="34"/>
                    </a:cubicBezTo>
                    <a:cubicBezTo>
                      <a:pt x="51" y="34"/>
                      <a:pt x="55" y="33"/>
                      <a:pt x="45" y="42"/>
                    </a:cubicBezTo>
                    <a:cubicBezTo>
                      <a:pt x="45" y="42"/>
                      <a:pt x="21" y="42"/>
                      <a:pt x="20" y="41"/>
                    </a:cubicBezTo>
                    <a:cubicBezTo>
                      <a:pt x="20" y="41"/>
                      <a:pt x="17" y="44"/>
                      <a:pt x="16" y="45"/>
                    </a:cubicBezTo>
                    <a:cubicBezTo>
                      <a:pt x="18" y="46"/>
                      <a:pt x="18" y="48"/>
                      <a:pt x="19" y="48"/>
                    </a:cubicBezTo>
                    <a:cubicBezTo>
                      <a:pt x="20" y="49"/>
                      <a:pt x="21" y="48"/>
                      <a:pt x="27" y="49"/>
                    </a:cubicBezTo>
                    <a:cubicBezTo>
                      <a:pt x="27" y="49"/>
                      <a:pt x="31" y="52"/>
                      <a:pt x="32" y="55"/>
                    </a:cubicBezTo>
                    <a:cubicBezTo>
                      <a:pt x="32" y="55"/>
                      <a:pt x="35" y="59"/>
                      <a:pt x="39" y="55"/>
                    </a:cubicBezTo>
                    <a:cubicBezTo>
                      <a:pt x="39" y="55"/>
                      <a:pt x="48" y="47"/>
                      <a:pt x="48" y="47"/>
                    </a:cubicBezTo>
                    <a:cubicBezTo>
                      <a:pt x="48" y="47"/>
                      <a:pt x="62" y="47"/>
                      <a:pt x="63" y="48"/>
                    </a:cubicBezTo>
                    <a:cubicBezTo>
                      <a:pt x="63" y="48"/>
                      <a:pt x="45" y="57"/>
                      <a:pt x="44" y="62"/>
                    </a:cubicBezTo>
                    <a:cubicBezTo>
                      <a:pt x="44" y="62"/>
                      <a:pt x="46" y="65"/>
                      <a:pt x="47" y="65"/>
                    </a:cubicBezTo>
                    <a:cubicBezTo>
                      <a:pt x="47" y="65"/>
                      <a:pt x="49" y="64"/>
                      <a:pt x="50" y="64"/>
                    </a:cubicBezTo>
                    <a:cubicBezTo>
                      <a:pt x="50" y="64"/>
                      <a:pt x="68" y="60"/>
                      <a:pt x="73" y="62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77" y="63"/>
                      <a:pt x="80" y="61"/>
                      <a:pt x="76" y="60"/>
                    </a:cubicBezTo>
                    <a:cubicBezTo>
                      <a:pt x="76" y="60"/>
                      <a:pt x="74" y="57"/>
                      <a:pt x="56" y="59"/>
                    </a:cubicBezTo>
                    <a:cubicBezTo>
                      <a:pt x="56" y="59"/>
                      <a:pt x="57" y="56"/>
                      <a:pt x="70" y="49"/>
                    </a:cubicBezTo>
                    <a:cubicBezTo>
                      <a:pt x="70" y="49"/>
                      <a:pt x="86" y="50"/>
                      <a:pt x="86" y="50"/>
                    </a:cubicBezTo>
                    <a:cubicBezTo>
                      <a:pt x="86" y="50"/>
                      <a:pt x="88" y="48"/>
                      <a:pt x="85" y="47"/>
                    </a:cubicBezTo>
                    <a:cubicBezTo>
                      <a:pt x="85" y="47"/>
                      <a:pt x="75" y="43"/>
                      <a:pt x="69" y="46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5"/>
                      <a:pt x="56" y="45"/>
                      <a:pt x="52" y="43"/>
                    </a:cubicBezTo>
                    <a:cubicBezTo>
                      <a:pt x="52" y="43"/>
                      <a:pt x="55" y="39"/>
                      <a:pt x="59" y="35"/>
                    </a:cubicBezTo>
                    <a:cubicBezTo>
                      <a:pt x="59" y="35"/>
                      <a:pt x="71" y="36"/>
                      <a:pt x="72" y="34"/>
                    </a:cubicBezTo>
                    <a:cubicBezTo>
                      <a:pt x="72" y="34"/>
                      <a:pt x="74" y="33"/>
                      <a:pt x="72" y="31"/>
                    </a:cubicBezTo>
                    <a:cubicBezTo>
                      <a:pt x="72" y="31"/>
                      <a:pt x="71" y="27"/>
                      <a:pt x="70" y="19"/>
                    </a:cubicBezTo>
                    <a:cubicBezTo>
                      <a:pt x="70" y="19"/>
                      <a:pt x="68" y="16"/>
                      <a:pt x="67" y="18"/>
                    </a:cubicBezTo>
                    <a:cubicBezTo>
                      <a:pt x="67" y="18"/>
                      <a:pt x="60" y="27"/>
                      <a:pt x="57" y="29"/>
                    </a:cubicBezTo>
                    <a:cubicBezTo>
                      <a:pt x="51" y="28"/>
                      <a:pt x="45" y="28"/>
                      <a:pt x="41" y="25"/>
                    </a:cubicBezTo>
                    <a:close/>
                    <a:moveTo>
                      <a:pt x="33" y="51"/>
                    </a:moveTo>
                    <a:cubicBezTo>
                      <a:pt x="33" y="51"/>
                      <a:pt x="38" y="49"/>
                      <a:pt x="39" y="48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40" y="46"/>
                      <a:pt x="32" y="48"/>
                    </a:cubicBezTo>
                    <a:cubicBezTo>
                      <a:pt x="30" y="48"/>
                      <a:pt x="31" y="49"/>
                      <a:pt x="33" y="51"/>
                    </a:cubicBezTo>
                    <a:close/>
                    <a:moveTo>
                      <a:pt x="69" y="25"/>
                    </a:move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32"/>
                      <a:pt x="68" y="29"/>
                      <a:pt x="69" y="31"/>
                    </a:cubicBezTo>
                    <a:cubicBezTo>
                      <a:pt x="69" y="31"/>
                      <a:pt x="71" y="30"/>
                      <a:pt x="70" y="29"/>
                    </a:cubicBezTo>
                    <a:cubicBezTo>
                      <a:pt x="70" y="29"/>
                      <a:pt x="69" y="26"/>
                      <a:pt x="69" y="25"/>
                    </a:cubicBezTo>
                    <a:close/>
                    <a:moveTo>
                      <a:pt x="48" y="76"/>
                    </a:moveTo>
                    <a:cubicBezTo>
                      <a:pt x="48" y="76"/>
                      <a:pt x="50" y="77"/>
                      <a:pt x="52" y="77"/>
                    </a:cubicBezTo>
                    <a:cubicBezTo>
                      <a:pt x="52" y="77"/>
                      <a:pt x="55" y="76"/>
                      <a:pt x="57" y="73"/>
                    </a:cubicBezTo>
                    <a:cubicBezTo>
                      <a:pt x="57" y="73"/>
                      <a:pt x="65" y="66"/>
                      <a:pt x="65" y="67"/>
                    </a:cubicBezTo>
                    <a:cubicBezTo>
                      <a:pt x="65" y="67"/>
                      <a:pt x="67" y="61"/>
                      <a:pt x="61" y="63"/>
                    </a:cubicBezTo>
                    <a:cubicBezTo>
                      <a:pt x="57" y="68"/>
                      <a:pt x="52" y="71"/>
                      <a:pt x="48" y="7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128982" y="2642197"/>
              <a:ext cx="1774763" cy="177476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8" name="直接连接符 97"/>
          <p:cNvCxnSpPr/>
          <p:nvPr userDrawn="1"/>
        </p:nvCxnSpPr>
        <p:spPr>
          <a:xfrm>
            <a:off x="0" y="384465"/>
            <a:ext cx="94074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菱形 98"/>
          <p:cNvSpPr/>
          <p:nvPr userDrawn="1"/>
        </p:nvSpPr>
        <p:spPr>
          <a:xfrm>
            <a:off x="600451" y="674997"/>
            <a:ext cx="372167" cy="372166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菱形 99"/>
          <p:cNvSpPr/>
          <p:nvPr userDrawn="1"/>
        </p:nvSpPr>
        <p:spPr>
          <a:xfrm>
            <a:off x="356797" y="617427"/>
            <a:ext cx="487308" cy="487307"/>
          </a:xfrm>
          <a:prstGeom prst="diamond">
            <a:avLst/>
          </a:prstGeom>
          <a:solidFill>
            <a:schemeClr val="accent1"/>
          </a:solidFill>
          <a:ln>
            <a:solidFill>
              <a:srgbClr val="005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077913" y="662533"/>
            <a:ext cx="5685026" cy="442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3" name="图片占位符 102"/>
          <p:cNvSpPr>
            <a:spLocks noGrp="1"/>
          </p:cNvSpPr>
          <p:nvPr>
            <p:ph type="pic" sz="quarter" idx="11"/>
          </p:nvPr>
        </p:nvSpPr>
        <p:spPr>
          <a:xfrm>
            <a:off x="357188" y="1239838"/>
            <a:ext cx="11571287" cy="505936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ytedance.feishu.cn/space/doc/doccnJnoMxZ4S0ilK27ZY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1675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658816" y="929608"/>
            <a:ext cx="1143000" cy="1143000"/>
          </a:xfrm>
          <a:prstGeom prst="round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89895" y="1085619"/>
            <a:ext cx="78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+mj-ea"/>
              </a:rPr>
              <a:t>01</a:t>
            </a: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      </a:t>
            </a:r>
            <a:r>
              <a:rPr lang="zh-CN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监控岗位分析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AE80979-DAA7-46B1-80A2-C93ACD1FB5B7}"/>
              </a:ext>
            </a:extLst>
          </p:cNvPr>
          <p:cNvSpPr/>
          <p:nvPr/>
        </p:nvSpPr>
        <p:spPr>
          <a:xfrm>
            <a:off x="704363" y="1230922"/>
            <a:ext cx="1203568" cy="914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945D57-5AA0-4652-9521-EBD6AE36B4AB}"/>
              </a:ext>
            </a:extLst>
          </p:cNvPr>
          <p:cNvSpPr txBox="1"/>
          <p:nvPr/>
        </p:nvSpPr>
        <p:spPr>
          <a:xfrm>
            <a:off x="2294784" y="1276594"/>
            <a:ext cx="2306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1"/>
                </a:solidFill>
                <a:latin typeface="+mj-ea"/>
                <a:ea typeface="+mj-ea"/>
              </a:rPr>
              <a:t>同步</a:t>
            </a:r>
            <a:r>
              <a:rPr lang="en-US" altLang="zh-CN" sz="2200" dirty="0" err="1" smtClean="0">
                <a:solidFill>
                  <a:schemeClr val="accent1"/>
                </a:solidFill>
                <a:latin typeface="+mj-ea"/>
                <a:ea typeface="+mj-ea"/>
              </a:rPr>
              <a:t>psm</a:t>
            </a:r>
            <a:r>
              <a:rPr lang="zh-CN" altLang="en-US" sz="2200" dirty="0" smtClean="0">
                <a:solidFill>
                  <a:schemeClr val="accent1"/>
                </a:solidFill>
                <a:latin typeface="+mj-ea"/>
                <a:ea typeface="+mj-ea"/>
              </a:rPr>
              <a:t>和</a:t>
            </a:r>
            <a:r>
              <a:rPr lang="en-US" altLang="zh-CN" sz="2200" dirty="0" smtClean="0">
                <a:solidFill>
                  <a:schemeClr val="accent1"/>
                </a:solidFill>
                <a:latin typeface="+mj-ea"/>
                <a:ea typeface="+mj-ea"/>
              </a:rPr>
              <a:t>tag</a:t>
            </a:r>
            <a:endParaRPr lang="zh-CN" altLang="en-US" sz="22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BDF2D42-527D-4C54-B06F-63FF031C7081}"/>
              </a:ext>
            </a:extLst>
          </p:cNvPr>
          <p:cNvCxnSpPr>
            <a:cxnSpLocks/>
          </p:cNvCxnSpPr>
          <p:nvPr/>
        </p:nvCxnSpPr>
        <p:spPr>
          <a:xfrm>
            <a:off x="2203968" y="1816261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2BEC924-7B99-4DED-B246-768ECCDCA527}"/>
              </a:ext>
            </a:extLst>
          </p:cNvPr>
          <p:cNvSpPr txBox="1"/>
          <p:nvPr/>
        </p:nvSpPr>
        <p:spPr>
          <a:xfrm>
            <a:off x="2057392" y="1931180"/>
            <a:ext cx="923119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后台同步机器组</a:t>
            </a:r>
            <a:r>
              <a: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报警组并为每个机器组绑定基础监控模板和基础监控组件</a:t>
            </a:r>
            <a:r>
              <a: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2DBBA-EE92-414D-A9C4-13F1B9AC6A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功能开发  同步</a:t>
            </a:r>
            <a:r>
              <a:rPr lang="en-US" altLang="zh-CN" dirty="0" err="1" smtClean="0"/>
              <a:t>cmdb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36B5207D-5195-40D7-B35D-0BA174D84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5432" y="1218101"/>
            <a:ext cx="904875" cy="904875"/>
          </a:xfrm>
          <a:prstGeom prst="rect">
            <a:avLst/>
          </a:prstGeom>
        </p:spPr>
      </p:pic>
      <p:pic>
        <p:nvPicPr>
          <p:cNvPr id="11" name="图片 10" descr="f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5262" y="3259308"/>
            <a:ext cx="9144000" cy="3223260"/>
          </a:xfrm>
          <a:prstGeom prst="rect">
            <a:avLst/>
          </a:prstGeom>
        </p:spPr>
      </p:pic>
      <p:pic>
        <p:nvPicPr>
          <p:cNvPr id="10" name="图片 9" descr="f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738" y="2378905"/>
            <a:ext cx="4343400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2D41BDC-C038-481B-9F10-3A058E2D34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7913" y="662533"/>
            <a:ext cx="10227396" cy="442201"/>
          </a:xfrm>
        </p:spPr>
        <p:txBody>
          <a:bodyPr/>
          <a:lstStyle/>
          <a:p>
            <a:r>
              <a:rPr lang="zh-CN" altLang="en-US" dirty="0"/>
              <a:t>监控工程师工作内容 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开发</a:t>
            </a:r>
            <a:r>
              <a:rPr lang="zh-CN" altLang="en-US" dirty="0" smtClean="0"/>
              <a:t>新服务组件 </a:t>
            </a:r>
            <a:r>
              <a:rPr lang="en-US" altLang="zh-CN" dirty="0" smtClean="0"/>
              <a:t>falcon-</a:t>
            </a:r>
            <a:r>
              <a:rPr lang="en-US" altLang="zh-CN" dirty="0" err="1" smtClean="0"/>
              <a:t>apiproxy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t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399" y="1575287"/>
            <a:ext cx="5364480" cy="3162300"/>
          </a:xfrm>
          <a:prstGeom prst="rect">
            <a:avLst/>
          </a:prstGeom>
        </p:spPr>
      </p:pic>
      <p:pic>
        <p:nvPicPr>
          <p:cNvPr id="8" name="图片 7" descr="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065" y="5507503"/>
            <a:ext cx="8831580" cy="502920"/>
          </a:xfrm>
          <a:prstGeom prst="rect">
            <a:avLst/>
          </a:prstGeom>
        </p:spPr>
      </p:pic>
      <p:pic>
        <p:nvPicPr>
          <p:cNvPr id="10" name="图片 9" descr="t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5066" y="1089366"/>
            <a:ext cx="598170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073" y="1601667"/>
            <a:ext cx="3893820" cy="3390900"/>
          </a:xfrm>
          <a:prstGeom prst="rect">
            <a:avLst/>
          </a:prstGeom>
        </p:spPr>
      </p:pic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3D3E03B6-FD59-4E7D-9B05-E1583E7D9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7913" y="662533"/>
            <a:ext cx="9263120" cy="494888"/>
          </a:xfrm>
        </p:spPr>
        <p:txBody>
          <a:bodyPr/>
          <a:lstStyle/>
          <a:p>
            <a:r>
              <a:rPr lang="zh-CN" altLang="en-US" dirty="0"/>
              <a:t>监控工程师工作内容 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报警相关</a:t>
            </a:r>
            <a:endParaRPr lang="zh-CN" altLang="en-US" dirty="0"/>
          </a:p>
        </p:txBody>
      </p:sp>
      <p:pic>
        <p:nvPicPr>
          <p:cNvPr id="12" name="图片 11" descr="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459" y="1640354"/>
            <a:ext cx="3413760" cy="1150620"/>
          </a:xfrm>
          <a:prstGeom prst="rect">
            <a:avLst/>
          </a:prstGeom>
        </p:spPr>
      </p:pic>
      <p:pic>
        <p:nvPicPr>
          <p:cNvPr id="13" name="图片 12" descr="232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6824" y="3010778"/>
            <a:ext cx="3436620" cy="1135380"/>
          </a:xfrm>
          <a:prstGeom prst="rect">
            <a:avLst/>
          </a:prstGeom>
        </p:spPr>
      </p:pic>
      <p:pic>
        <p:nvPicPr>
          <p:cNvPr id="14" name="图片 13" descr="1111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5431" y="1651781"/>
            <a:ext cx="383286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2D41BDC-C038-481B-9F10-3A058E2D34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7913" y="662533"/>
            <a:ext cx="10668610" cy="442201"/>
          </a:xfrm>
        </p:spPr>
        <p:txBody>
          <a:bodyPr/>
          <a:lstStyle/>
          <a:p>
            <a:r>
              <a:rPr lang="zh-CN" altLang="en-US" dirty="0"/>
              <a:t>监控工程师工作内容 </a:t>
            </a:r>
            <a:r>
              <a:rPr lang="zh-CN" altLang="en-US" dirty="0" smtClean="0"/>
              <a:t>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性能提升 </a:t>
            </a:r>
            <a:r>
              <a:rPr lang="en-US" altLang="zh-CN" dirty="0" err="1" smtClean="0"/>
              <a:t>PushGateway</a:t>
            </a:r>
            <a:r>
              <a:rPr lang="zh-CN" altLang="en-US" dirty="0" smtClean="0"/>
              <a:t>高可用 </a:t>
            </a:r>
            <a:r>
              <a:rPr lang="en-US" altLang="zh-CN" dirty="0" smtClean="0"/>
              <a:t>dynamic-</a:t>
            </a:r>
            <a:r>
              <a:rPr lang="en-US" altLang="zh-CN" dirty="0" err="1" smtClean="0"/>
              <a:t>sharding</a:t>
            </a:r>
            <a:endParaRPr lang="zh-CN" altLang="en-US" dirty="0" smtClean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B6B850-597C-40E6-A572-EE3CC3A0468C}"/>
              </a:ext>
            </a:extLst>
          </p:cNvPr>
          <p:cNvSpPr/>
          <p:nvPr/>
        </p:nvSpPr>
        <p:spPr>
          <a:xfrm>
            <a:off x="463244" y="1537905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4">
            <a:extLst>
              <a:ext uri="{FF2B5EF4-FFF2-40B4-BE49-F238E27FC236}">
                <a16:creationId xmlns:a16="http://schemas.microsoft.com/office/drawing/2014/main" id="{70C04898-6C95-428F-8F60-604484E1FBAD}"/>
              </a:ext>
            </a:extLst>
          </p:cNvPr>
          <p:cNvSpPr txBox="1"/>
          <p:nvPr/>
        </p:nvSpPr>
        <p:spPr>
          <a:xfrm>
            <a:off x="723899" y="1473168"/>
            <a:ext cx="4740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写了个组件</a:t>
            </a:r>
            <a:r>
              <a:rPr lang="en-US" altLang="zh-CN" sz="1400" i="1" dirty="0" smtClean="0"/>
              <a:t>dynamic-</a:t>
            </a:r>
            <a:r>
              <a:rPr lang="en-US" altLang="zh-CN" sz="1400" i="1" dirty="0" err="1" smtClean="0"/>
              <a:t>sharding</a:t>
            </a:r>
            <a:r>
              <a:rPr lang="zh-CN" altLang="en-US" sz="1400" dirty="0" smtClean="0"/>
              <a:t>，利用</a:t>
            </a:r>
            <a:r>
              <a:rPr lang="en-US" altLang="zh-CN" sz="1400" dirty="0" smtClean="0"/>
              <a:t>consul </a:t>
            </a:r>
            <a:r>
              <a:rPr lang="en-US" altLang="zh-CN" sz="1400" dirty="0" err="1" smtClean="0"/>
              <a:t>service_check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和一致性哈希动态分片将请求分流到多个</a:t>
            </a:r>
            <a:r>
              <a:rPr lang="en-US" altLang="zh-CN" sz="1400" dirty="0" err="1" smtClean="0"/>
              <a:t>pgw</a:t>
            </a:r>
            <a:r>
              <a:rPr lang="zh-CN" altLang="en-US" sz="1400" dirty="0" smtClean="0"/>
              <a:t>实例上</a:t>
            </a:r>
            <a:r>
              <a:rPr lang="en-US" altLang="zh-CN" sz="1400" dirty="0" smtClean="0"/>
              <a:t>,</a:t>
            </a:r>
            <a:r>
              <a:rPr lang="en-US" altLang="zh-CN" sz="1400" dirty="0" err="1" smtClean="0"/>
              <a:t>pgw</a:t>
            </a:r>
            <a:r>
              <a:rPr lang="en-US" altLang="zh-CN" sz="1400" dirty="0" smtClean="0"/>
              <a:t> down</a:t>
            </a:r>
            <a:r>
              <a:rPr lang="zh-CN" altLang="en-US" sz="1400" dirty="0" smtClean="0"/>
              <a:t>会</a:t>
            </a:r>
            <a:r>
              <a:rPr lang="en-US" altLang="zh-CN" sz="1400" dirty="0" smtClean="0"/>
              <a:t>rehash,</a:t>
            </a:r>
            <a:r>
              <a:rPr lang="zh-CN" altLang="en-US" sz="1400" dirty="0" smtClean="0"/>
              <a:t>一定程度上解决了 </a:t>
            </a:r>
            <a:r>
              <a:rPr lang="en-US" altLang="zh-CN" sz="1400" dirty="0" err="1" smtClean="0"/>
              <a:t>pgw</a:t>
            </a:r>
            <a:r>
              <a:rPr lang="en-US" altLang="zh-CN" sz="1400" dirty="0" smtClean="0"/>
              <a:t> ha</a:t>
            </a:r>
            <a:r>
              <a:rPr lang="zh-CN" altLang="en-US" sz="1400" dirty="0" smtClean="0"/>
              <a:t>问题</a:t>
            </a:r>
            <a:endParaRPr lang="en-US" altLang="zh-CN" sz="1400" dirty="0"/>
          </a:p>
        </p:txBody>
      </p:sp>
      <p:pic>
        <p:nvPicPr>
          <p:cNvPr id="12" name="图片 11" descr="{81A1E8CC-5DC1-439D-810F-A966791D41F1}_202006221524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500" y="4950656"/>
            <a:ext cx="9989820" cy="1036320"/>
          </a:xfrm>
          <a:prstGeom prst="rect">
            <a:avLst/>
          </a:prstGeom>
        </p:spPr>
      </p:pic>
      <p:pic>
        <p:nvPicPr>
          <p:cNvPr id="13" name="图片 12" descr="{67C37B60-D400-407C-A338-B8C5B7B74F99}_2020062215233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1240" y="1779856"/>
            <a:ext cx="5940083" cy="2964180"/>
          </a:xfrm>
          <a:prstGeom prst="rect">
            <a:avLst/>
          </a:prstGeom>
        </p:spPr>
      </p:pic>
      <p:pic>
        <p:nvPicPr>
          <p:cNvPr id="16" name="图片 15" descr="{592C39D9-3201-4DB2-B8D8-EFD8ACDA7F2F}_2020062215225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069" y="2549769"/>
            <a:ext cx="5672503" cy="21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1675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658816" y="929608"/>
            <a:ext cx="1143000" cy="1143000"/>
          </a:xfrm>
          <a:prstGeom prst="round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89895" y="1085619"/>
            <a:ext cx="78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zh-CN" sz="4000" b="1" dirty="0" smtClean="0">
                <a:solidFill>
                  <a:schemeClr val="bg1"/>
                </a:solidFill>
                <a:latin typeface="+mj-lt"/>
                <a:ea typeface="+mj-ea"/>
              </a:rPr>
              <a:t>02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    </a:t>
            </a:r>
            <a:r>
              <a:rPr lang="zh-CN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主流监控系统对比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21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1078229" y="662305"/>
            <a:ext cx="8506345" cy="441960"/>
          </a:xfrm>
        </p:spPr>
        <p:txBody>
          <a:bodyPr/>
          <a:lstStyle/>
          <a:p>
            <a:r>
              <a:rPr lang="zh-CN" altLang="en-US" dirty="0"/>
              <a:t>国内主流时序监控系统对比</a:t>
            </a:r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31" y="2197123"/>
            <a:ext cx="7810500" cy="2333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09031" y="1374185"/>
            <a:ext cx="4155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时序</a:t>
            </a:r>
            <a:r>
              <a:rPr lang="zh-CN" altLang="en-US" sz="1400" dirty="0" smtClean="0"/>
              <a:t>监控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日志监控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应用性</a:t>
            </a:r>
            <a:r>
              <a:rPr lang="zh-CN" altLang="en-US" sz="1400" dirty="0"/>
              <a:t>能监控</a:t>
            </a:r>
            <a:r>
              <a:rPr lang="en-US" altLang="zh-CN" sz="1400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880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3E03B6-FD59-4E7D-9B05-E1583E7D97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falcon</a:t>
            </a:r>
            <a:r>
              <a:rPr lang="zh-CN" altLang="en-US" dirty="0" smtClean="0"/>
              <a:t>原版</a:t>
            </a:r>
            <a:r>
              <a:rPr lang="zh-CN" altLang="en-US" dirty="0" smtClean="0"/>
              <a:t>的架构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 descr="08c53523-c1e4-4b49-95f2-6adae201d3a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0171" y="1223141"/>
            <a:ext cx="7546730" cy="50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 descr="byte-fal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5551" y="-246186"/>
            <a:ext cx="915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3E03B6-FD59-4E7D-9B05-E1583E7D97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夜莺 架构图</a:t>
            </a:r>
            <a:endParaRPr lang="zh-CN" altLang="en-US" dirty="0"/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3" y="1104734"/>
            <a:ext cx="92868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3E03B6-FD59-4E7D-9B05-E1583E7D97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夜莺 架构图</a:t>
            </a:r>
            <a:endParaRPr lang="zh-CN" altLang="en-US" dirty="0"/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s://camo.githubusercontent.com/d43cfcca51626da79ad3d5084f99c7006e31500fb5ca5aa999de2f9856857fa8/68747470733a2f2f73332d677a30312e646964697374617469632e636f6d2f6e39652d7075622f696d6167652f736e617073686f742f6e39652d73637265656e2e706e6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amo.githubusercontent.com/d43cfcca51626da79ad3d5084f99c7006e31500fb5ca5aa999de2f9856857fa8/68747470733a2f2f73332d677a30312e646964697374617469632e636f6d2f6e39652d7075622f696d6167652f736e617073686f742f6e39652d73637265656e2e706e6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53" y="1515533"/>
            <a:ext cx="9135687" cy="45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1078229" y="662305"/>
            <a:ext cx="8506345" cy="441960"/>
          </a:xfrm>
        </p:spPr>
        <p:txBody>
          <a:bodyPr/>
          <a:lstStyle/>
          <a:p>
            <a:r>
              <a:rPr lang="zh-CN" altLang="en-US" dirty="0" smtClean="0"/>
              <a:t>国内监控</a:t>
            </a:r>
            <a:r>
              <a:rPr lang="en-US" altLang="zh-CN" dirty="0" err="1" smtClean="0"/>
              <a:t>sre</a:t>
            </a:r>
            <a:r>
              <a:rPr lang="zh-CN" altLang="en-US" dirty="0" smtClean="0"/>
              <a:t>岗位列举</a:t>
            </a:r>
            <a:endParaRPr lang="zh-CN" altLang="en-US" dirty="0"/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03" y="1479447"/>
            <a:ext cx="3797051" cy="34318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09" y="1744137"/>
            <a:ext cx="4450391" cy="3167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99" y="1811284"/>
            <a:ext cx="4084004" cy="30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1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39EAC4A-1B76-4607-A936-6D352B5E025B}"/>
              </a:ext>
            </a:extLst>
          </p:cNvPr>
          <p:cNvSpPr txBox="1"/>
          <p:nvPr/>
        </p:nvSpPr>
        <p:spPr>
          <a:xfrm>
            <a:off x="6586771" y="193680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960C7-2079-4865-81F6-BF7F5067FDC6}"/>
              </a:ext>
            </a:extLst>
          </p:cNvPr>
          <p:cNvSpPr txBox="1"/>
          <p:nvPr/>
        </p:nvSpPr>
        <p:spPr>
          <a:xfrm>
            <a:off x="6586771" y="4640518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182F66-A6CB-469D-B1F6-5E2C771575D7}"/>
              </a:ext>
            </a:extLst>
          </p:cNvPr>
          <p:cNvSpPr txBox="1"/>
          <p:nvPr/>
        </p:nvSpPr>
        <p:spPr>
          <a:xfrm>
            <a:off x="1348253" y="3363936"/>
            <a:ext cx="47964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请在这里输入你的正文内容       请在这里输入你的正文内容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3E03B6-FD59-4E7D-9B05-E1583E7D97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prometheus</a:t>
            </a:r>
            <a:r>
              <a:rPr lang="zh-CN" altLang="en-US" dirty="0" smtClean="0"/>
              <a:t> 架构图</a:t>
            </a:r>
            <a:endParaRPr lang="zh-CN" altLang="en-US" dirty="0"/>
          </a:p>
        </p:txBody>
      </p:sp>
      <p:sp>
        <p:nvSpPr>
          <p:cNvPr id="32770" name="AutoShape 2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AutoShape 4" descr="blob:https://bytedance.feishu.cn/08c53523-c1e4-4b49-95f2-6adae201d3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s://camo.githubusercontent.com/d43cfcca51626da79ad3d5084f99c7006e31500fb5ca5aa999de2f9856857fa8/68747470733a2f2f73332d677a30312e646964697374617469632e636f6d2f6e39652d7075622f696d6167652f736e617073686f742f6e39652d73637265656e2e706e6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camo.githubusercontent.com/d43cfcca51626da79ad3d5084f99c7006e31500fb5ca5aa999de2f9856857fa8/68747470733a2f2f73332d677a30312e646964697374617469632e636f6d2f6e39652d7075622f696d6167652f736e617073686f742f6e39652d73637265656e2e706e6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89" y="1104734"/>
            <a:ext cx="5490317" cy="51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1675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658816" y="929608"/>
            <a:ext cx="1143000" cy="1143000"/>
          </a:xfrm>
          <a:prstGeom prst="round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89895" y="1085619"/>
            <a:ext cx="78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zh-CN" sz="4000" b="1" dirty="0" smtClean="0">
                <a:solidFill>
                  <a:schemeClr val="bg1"/>
                </a:solidFill>
                <a:latin typeface="+mj-lt"/>
                <a:ea typeface="+mj-ea"/>
              </a:rPr>
              <a:t>03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    </a:t>
            </a:r>
            <a:r>
              <a:rPr lang="en-US" altLang="zh-CN" sz="4000" dirty="0" err="1" smtClean="0">
                <a:solidFill>
                  <a:schemeClr val="bg1"/>
                </a:solidFill>
                <a:latin typeface="+mj-ea"/>
                <a:ea typeface="+mj-ea"/>
              </a:rPr>
              <a:t>prometheus</a:t>
            </a:r>
            <a:r>
              <a:rPr lang="zh-CN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08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956058" y="1308100"/>
            <a:ext cx="10279884" cy="4889500"/>
            <a:chOff x="1025908" y="1358900"/>
            <a:chExt cx="10279884" cy="4889500"/>
          </a:xfrm>
        </p:grpSpPr>
        <p:sp>
          <p:nvSpPr>
            <p:cNvPr id="6" name="矩形 5"/>
            <p:cNvSpPr/>
            <p:nvPr/>
          </p:nvSpPr>
          <p:spPr>
            <a:xfrm>
              <a:off x="1025908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213092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25908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13092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任意多边形: 形状 14"/>
          <p:cNvSpPr/>
          <p:nvPr/>
        </p:nvSpPr>
        <p:spPr>
          <a:xfrm>
            <a:off x="536420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614324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536420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H="1" flipV="1">
            <a:off x="614324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29670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63426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63426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9670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152291" y="1498392"/>
            <a:ext cx="1875390" cy="4396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Google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1325245" y="3995420"/>
            <a:ext cx="1529715" cy="43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CNCF</a:t>
            </a:r>
            <a:endParaRPr lang="en-US" altLang="zh-CN" dirty="0"/>
          </a:p>
        </p:txBody>
      </p:sp>
      <p:sp>
        <p:nvSpPr>
          <p:cNvPr id="30" name="文本框 29"/>
          <p:cNvSpPr txBox="1"/>
          <p:nvPr/>
        </p:nvSpPr>
        <p:spPr>
          <a:xfrm>
            <a:off x="1152339" y="2006195"/>
            <a:ext cx="4155965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Google公司里曾经有两款系统——</a:t>
            </a:r>
            <a:r>
              <a:rPr sz="1400" spc="100" dirty="0" smtClean="0">
                <a:solidFill>
                  <a:srgbClr val="FF0000"/>
                </a:solidFill>
              </a:rPr>
              <a:t>Borg</a:t>
            </a:r>
            <a:r>
              <a:rPr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系统和它的监控</a:t>
            </a:r>
            <a:r>
              <a:rPr sz="1400" spc="100" dirty="0" smtClean="0">
                <a:solidFill>
                  <a:srgbClr val="FF0000"/>
                </a:solidFill>
              </a:rPr>
              <a:t>Borgmon</a:t>
            </a:r>
            <a:r>
              <a:rPr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</a:t>
            </a:r>
            <a:r>
              <a:rPr lang="en-US" altLang="zh-CN" sz="1400" dirty="0" smtClean="0"/>
              <a:t> 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Borg系统是Google内部用来管理来自不同应用、不同作业的集群的管理器，每个集群都会拥有数万台服务器及上万个作业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856095" y="2005965"/>
            <a:ext cx="40760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Borgmon系统则是与Borg系统配套的监控系统。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Borg系统和Borgmon系统都没有开源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但是目前开源的Kubernetes、Prometheus的理念都是对它们的理念的传承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Kubernetes系统传承于Borg系统，Prometheus则传承于Borgmon系统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56124" y="4600299"/>
            <a:ext cx="41559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smtClean="0"/>
              <a:t>CNCF 是一个开源软件基金会，致力于使云原生计算具有普遍性和可持续性。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smtClean="0"/>
              <a:t>云原生计算使用开源软件技术栈将应用程序部署为微服务，将每个部分打包到自己的容器中，并动态编排这些容器以优化资源利用率。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smtClean="0"/>
              <a:t>云原生技术使软件开发人员能够更快地构建出色的产品。</a:t>
            </a:r>
          </a:p>
          <a:p>
            <a:pPr marL="285750" indent="-285750"/>
            <a:endParaRPr sz="1400" dirty="0" smtClean="0"/>
          </a:p>
        </p:txBody>
      </p:sp>
      <p:sp>
        <p:nvSpPr>
          <p:cNvPr id="50" name="文本框 49"/>
          <p:cNvSpPr txBox="1"/>
          <p:nvPr/>
        </p:nvSpPr>
        <p:spPr>
          <a:xfrm>
            <a:off x="6763496" y="4197709"/>
            <a:ext cx="41559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b="1" dirty="0" smtClean="0">
                <a:solidFill>
                  <a:srgbClr val="FF0000"/>
                </a:solidFill>
              </a:rPr>
              <a:t>Prometheus是继Kubernetes之后的第二个CNCF“毕业”项目。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smtClean="0">
                <a:solidFill>
                  <a:srgbClr val="000000"/>
                </a:solidFill>
              </a:rPr>
              <a:t>在CNCF管理的项目中，要从孵化转为毕业，项目必须被社区广泛采用，且有结构完整的治理过程文档，以及对社区可持续性和包容性的坚定承诺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prometheus</a:t>
            </a:r>
            <a:r>
              <a:rPr lang="zh-CN" altLang="en-US" dirty="0" smtClean="0"/>
              <a:t>发展历史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cloud native </a:t>
            </a:r>
            <a:r>
              <a:rPr lang="zh-CN" altLang="en-US" dirty="0"/>
              <a:t>云原生</a:t>
            </a:r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" y="1830705"/>
            <a:ext cx="6126480" cy="390906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641465" y="1494155"/>
            <a:ext cx="4274820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4个要点：DevOps+持续交付+微服务+容器。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spc="100" dirty="0" smtClean="0">
                <a:solidFill>
                  <a:srgbClr val="FF0000"/>
                </a:solidFill>
              </a:rPr>
              <a:t>总而言之，符合云原生架构的应用程序应该是：采用开源堆栈（K8S+Docker）进行容器化，基于微服务架构提高灵活性和可维护性，借助敏捷方法、DevOps支持持续迭代和运维自动化，利用云平台设施实现弹性伸缩、动态调度、优化资源利用率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spc="100" dirty="0" smtClean="0">
                <a:solidFill>
                  <a:srgbClr val="FF0000"/>
                </a:solidFill>
              </a:rPr>
              <a:t>https://juejin.cn/post/6844904197859590151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Prometheus</a:t>
            </a:r>
            <a:r>
              <a:rPr lang="zh-CN" altLang="en-US" dirty="0" smtClean="0"/>
              <a:t> 简介</a:t>
            </a:r>
            <a:endParaRPr lang="zh-CN" altLang="en-US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56" y="1104734"/>
            <a:ext cx="9029093" cy="48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956058" y="1308100"/>
            <a:ext cx="10279884" cy="4889500"/>
            <a:chOff x="1025908" y="1358900"/>
            <a:chExt cx="10279884" cy="4889500"/>
          </a:xfrm>
        </p:grpSpPr>
        <p:sp>
          <p:nvSpPr>
            <p:cNvPr id="6" name="矩形 5"/>
            <p:cNvSpPr/>
            <p:nvPr/>
          </p:nvSpPr>
          <p:spPr>
            <a:xfrm>
              <a:off x="1025908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213092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25908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13092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任意多边形: 形状 14"/>
          <p:cNvSpPr/>
          <p:nvPr/>
        </p:nvSpPr>
        <p:spPr>
          <a:xfrm>
            <a:off x="536420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614324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536420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H="1" flipV="1">
            <a:off x="614324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29670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63426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63426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9670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222587" y="1522055"/>
            <a:ext cx="1466218" cy="4396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promql</a:t>
            </a:r>
            <a:endParaRPr lang="zh-CN" altLang="en-US" sz="2000" dirty="0" smtClean="0"/>
          </a:p>
        </p:txBody>
      </p:sp>
      <p:sp>
        <p:nvSpPr>
          <p:cNvPr id="27" name="矩形: 圆角 26"/>
          <p:cNvSpPr/>
          <p:nvPr/>
        </p:nvSpPr>
        <p:spPr>
          <a:xfrm>
            <a:off x="1222587" y="3979090"/>
            <a:ext cx="1648838" cy="43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丰富采集源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152339" y="2006195"/>
            <a:ext cx="4155965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 smtClean="0"/>
              <a:t>通过PromQL实现多维度数据模型的灵活查询。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 smtClean="0"/>
              <a:t>这是很多监控系统望尘莫及的。多维度的数据模型和灵活的查询方式，使监控指标可以关联到多个标签，并对时间序列进行切片和切块，以支持各种图形、表格和告警场景。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827520" y="2016760"/>
            <a:ext cx="407606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支持静态文件配置和动态发现等自动发现机制，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目前已经支持了Kubernetes、etcd、Consul等多种服务发现机制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这样可以大大减少容器发布过程中手动配置的工作量。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56124" y="4600299"/>
            <a:ext cx="4155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1400" dirty="0" smtClean="0"/>
              <a:t>定义了开放指标数据的标准，自定义探针（如Exporter等），编写简单方便。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827631" y="4486634"/>
            <a:ext cx="415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 dirty="0" smtClean="0">
                <a:solidFill>
                  <a:srgbClr val="FF0000"/>
                </a:solidFill>
              </a:rPr>
              <a:t>优秀的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tsdb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和索引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prometheus</a:t>
            </a:r>
            <a:r>
              <a:rPr lang="zh-CN" altLang="en-US" dirty="0" smtClean="0"/>
              <a:t> 优点</a:t>
            </a:r>
          </a:p>
        </p:txBody>
      </p:sp>
      <p:sp>
        <p:nvSpPr>
          <p:cNvPr id="3" name="矩形: 圆角 21"/>
          <p:cNvSpPr/>
          <p:nvPr/>
        </p:nvSpPr>
        <p:spPr>
          <a:xfrm>
            <a:off x="6947981" y="1405281"/>
            <a:ext cx="1690347" cy="4396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服务发现</a:t>
            </a:r>
          </a:p>
        </p:txBody>
      </p:sp>
      <p:sp>
        <p:nvSpPr>
          <p:cNvPr id="4" name="矩形: 圆角 26"/>
          <p:cNvSpPr/>
          <p:nvPr/>
        </p:nvSpPr>
        <p:spPr>
          <a:xfrm>
            <a:off x="6947982" y="3942772"/>
            <a:ext cx="1529715" cy="43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高效存储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3391535"/>
            <a:ext cx="7642860" cy="2743200"/>
          </a:xfrm>
          <a:prstGeom prst="rect">
            <a:avLst/>
          </a:prstGeom>
        </p:spPr>
      </p:pic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prometheus</a:t>
            </a:r>
            <a:r>
              <a:rPr lang="zh-CN" altLang="en-US" dirty="0"/>
              <a:t>发展历史</a:t>
            </a:r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964045" y="955040"/>
            <a:ext cx="4274820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从2012年开始由前Google工程师在Soundcloud以开源软件的形式进行研发，并且于2015年早期对外发布早期版本。2016年5月继Kubernetes之后成为第二个正式加入CNCF基金会的项目，同年6月正式发布1.0版本。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2017年底发布了基于全新存储层的2.0版本，能更好地与容器平台、云平台配合。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prometheus 2.0</a:t>
            </a:r>
            <a:endParaRPr lang="zh-CN" altLang="en-US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10" y="2551430"/>
            <a:ext cx="9994900" cy="1754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1675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658816" y="929608"/>
            <a:ext cx="1143000" cy="1143000"/>
          </a:xfrm>
          <a:prstGeom prst="round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89895" y="1085619"/>
            <a:ext cx="78824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zh-CN" sz="4000" b="1" dirty="0" smtClean="0">
                <a:solidFill>
                  <a:schemeClr val="bg1"/>
                </a:solidFill>
                <a:latin typeface="+mj-lt"/>
                <a:ea typeface="+mj-ea"/>
              </a:rPr>
              <a:t>04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      </a:t>
            </a:r>
            <a:r>
              <a:rPr lang="zh-CN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搭建</a:t>
            </a:r>
            <a:r>
              <a:rPr lang="en-US" altLang="zh-CN" sz="4000" dirty="0" smtClean="0">
                <a:solidFill>
                  <a:schemeClr val="bg1"/>
                </a:solidFill>
                <a:latin typeface="+mj-ea"/>
                <a:ea typeface="+mj-ea"/>
              </a:rPr>
              <a:t>Prometheus</a:t>
            </a:r>
            <a:r>
              <a:rPr lang="zh-CN" altLang="en-US" sz="4000" dirty="0">
                <a:solidFill>
                  <a:schemeClr val="bg1"/>
                </a:solidFill>
                <a:latin typeface="+mj-ea"/>
              </a:rPr>
              <a:t>结合自己搭建的系统来认识</a:t>
            </a:r>
            <a:r>
              <a:rPr lang="en-US" altLang="zh-CN" sz="4000" dirty="0" err="1">
                <a:solidFill>
                  <a:schemeClr val="bg1"/>
                </a:solidFill>
                <a:latin typeface="+mj-ea"/>
              </a:rPr>
              <a:t>prometheus</a:t>
            </a:r>
            <a:r>
              <a:rPr lang="zh-CN" altLang="en-US" sz="4000" dirty="0">
                <a:solidFill>
                  <a:schemeClr val="bg1"/>
                </a:solidFill>
                <a:latin typeface="+mj-ea"/>
              </a:rPr>
              <a:t>基本概念</a:t>
            </a:r>
          </a:p>
          <a:p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73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>
          <a:xfrm>
            <a:off x="1102850" y="653433"/>
            <a:ext cx="10077768" cy="442201"/>
          </a:xfrm>
        </p:spPr>
        <p:txBody>
          <a:bodyPr/>
          <a:lstStyle/>
          <a:p>
            <a:r>
              <a:rPr lang="zh-CN" altLang="en-US" dirty="0"/>
              <a:t>上手</a:t>
            </a:r>
            <a:r>
              <a:rPr lang="zh-CN" altLang="en-US" dirty="0" smtClean="0"/>
              <a:t>搭建</a:t>
            </a:r>
            <a:r>
              <a:rPr lang="en-US" altLang="zh-CN" dirty="0" smtClean="0"/>
              <a:t>Prometheus   </a:t>
            </a:r>
            <a:r>
              <a:rPr lang="zh-CN" altLang="en-US" dirty="0" smtClean="0"/>
              <a:t>跟着讲师一起做  资料在</a:t>
            </a:r>
            <a:r>
              <a:rPr lang="en-US" altLang="zh-CN" dirty="0" smtClean="0"/>
              <a:t>day01</a:t>
            </a:r>
            <a:r>
              <a:rPr lang="zh-CN" altLang="en-US" dirty="0" smtClean="0"/>
              <a:t>中</a:t>
            </a:r>
            <a:endParaRPr lang="en-US" altLang="zh-CN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167072"/>
            <a:ext cx="6486525" cy="523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1024197"/>
            <a:ext cx="3867150" cy="552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CF533BAF-B917-42FF-8BC3-8594B9324FCE}"/>
              </a:ext>
            </a:extLst>
          </p:cNvPr>
          <p:cNvCxnSpPr>
            <a:cxnSpLocks/>
          </p:cNvCxnSpPr>
          <p:nvPr/>
        </p:nvCxnSpPr>
        <p:spPr>
          <a:xfrm>
            <a:off x="0" y="384465"/>
            <a:ext cx="94074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4FAF6AB-ED7D-49D9-86DE-C743EF331223}"/>
              </a:ext>
            </a:extLst>
          </p:cNvPr>
          <p:cNvGrpSpPr/>
          <p:nvPr/>
        </p:nvGrpSpPr>
        <p:grpSpPr>
          <a:xfrm>
            <a:off x="1031190" y="1670634"/>
            <a:ext cx="4345765" cy="4193784"/>
            <a:chOff x="6898536" y="1441438"/>
            <a:chExt cx="4345765" cy="4193784"/>
          </a:xfrm>
        </p:grpSpPr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5F6F89F8-A799-4A08-B6A0-BE50DDA0415A}"/>
                </a:ext>
              </a:extLst>
            </p:cNvPr>
            <p:cNvSpPr/>
            <p:nvPr/>
          </p:nvSpPr>
          <p:spPr>
            <a:xfrm>
              <a:off x="7278903" y="1512620"/>
              <a:ext cx="3585029" cy="3585029"/>
            </a:xfrm>
            <a:prstGeom prst="arc">
              <a:avLst>
                <a:gd name="adj1" fmla="val 14880799"/>
                <a:gd name="adj2" fmla="val 1770654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EE33C94-9721-46AF-969F-209C8DB86B6D}"/>
                </a:ext>
              </a:extLst>
            </p:cNvPr>
            <p:cNvSpPr/>
            <p:nvPr/>
          </p:nvSpPr>
          <p:spPr>
            <a:xfrm>
              <a:off x="6898536" y="1612019"/>
              <a:ext cx="1938127" cy="19381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S</a:t>
              </a: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细分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0F40DACD-0BAC-4A2A-83BC-35EB069FD3C0}"/>
                </a:ext>
              </a:extLst>
            </p:cNvPr>
            <p:cNvSpPr/>
            <p:nvPr/>
          </p:nvSpPr>
          <p:spPr>
            <a:xfrm>
              <a:off x="9306174" y="1612019"/>
              <a:ext cx="1938127" cy="19381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</a:t>
              </a: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目标</a:t>
              </a: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B6D46830-E139-44BE-B7CC-00660FF008AE}"/>
                </a:ext>
              </a:extLst>
            </p:cNvPr>
            <p:cNvSpPr/>
            <p:nvPr/>
          </p:nvSpPr>
          <p:spPr>
            <a:xfrm>
              <a:off x="8102355" y="3697095"/>
              <a:ext cx="1938127" cy="19381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</a:t>
              </a: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定位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F2C5B81-5931-4F50-811F-DB025FA32438}"/>
                </a:ext>
              </a:extLst>
            </p:cNvPr>
            <p:cNvSpPr/>
            <p:nvPr/>
          </p:nvSpPr>
          <p:spPr>
            <a:xfrm>
              <a:off x="8102354" y="2307043"/>
              <a:ext cx="1938127" cy="1938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Agent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D15BF570-C476-4AF8-9980-534D03B335B7}"/>
                </a:ext>
              </a:extLst>
            </p:cNvPr>
            <p:cNvSpPr/>
            <p:nvPr/>
          </p:nvSpPr>
          <p:spPr>
            <a:xfrm rot="7200000">
              <a:off x="7206332" y="1441438"/>
              <a:ext cx="3585029" cy="3585029"/>
            </a:xfrm>
            <a:prstGeom prst="arc">
              <a:avLst>
                <a:gd name="adj1" fmla="val 15000144"/>
                <a:gd name="adj2" fmla="val 17556893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5" name="弧形 104">
              <a:extLst>
                <a:ext uri="{FF2B5EF4-FFF2-40B4-BE49-F238E27FC236}">
                  <a16:creationId xmlns:a16="http://schemas.microsoft.com/office/drawing/2014/main" id="{036A1038-89E1-4099-8235-35C80997DB19}"/>
                </a:ext>
              </a:extLst>
            </p:cNvPr>
            <p:cNvSpPr/>
            <p:nvPr/>
          </p:nvSpPr>
          <p:spPr>
            <a:xfrm rot="14400000">
              <a:off x="7206331" y="1442826"/>
              <a:ext cx="3585029" cy="3585029"/>
            </a:xfrm>
            <a:prstGeom prst="arc">
              <a:avLst>
                <a:gd name="adj1" fmla="val 14880799"/>
                <a:gd name="adj2" fmla="val 17350485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10EDF86-DB2A-4EA0-BBC9-18A1C76A6A3E}"/>
              </a:ext>
            </a:extLst>
          </p:cNvPr>
          <p:cNvSpPr txBox="1"/>
          <p:nvPr/>
        </p:nvSpPr>
        <p:spPr>
          <a:xfrm>
            <a:off x="6126177" y="1032808"/>
            <a:ext cx="330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lt"/>
                <a:ea typeface="思源黑体 CN Bold" panose="020B0800000000000000" pitchFamily="34" charset="-122"/>
              </a:rPr>
              <a:t>01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lang="en-US" altLang="zh-CN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10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秒采集精度</a:t>
            </a:r>
            <a:endParaRPr lang="zh-CN" altLang="en-US" sz="24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C06C198-8A95-440D-B818-00392B2AEF45}"/>
              </a:ext>
            </a:extLst>
          </p:cNvPr>
          <p:cNvSpPr/>
          <p:nvPr/>
        </p:nvSpPr>
        <p:spPr>
          <a:xfrm>
            <a:off x="6178769" y="1594137"/>
            <a:ext cx="5402597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改造服务组件，以支持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agent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采集间隔变化。重要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波动大，较敏感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监控项目如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cpu.busy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mem.free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网卡相关等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降低到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秒。挂载点等项目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调整到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60s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。并且预留了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秒级推送的通道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81975B5-D7EA-497E-913C-371BA1F3DFEF}"/>
              </a:ext>
            </a:extLst>
          </p:cNvPr>
          <p:cNvSpPr txBox="1"/>
          <p:nvPr/>
        </p:nvSpPr>
        <p:spPr>
          <a:xfrm>
            <a:off x="6152556" y="2546462"/>
            <a:ext cx="395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lt"/>
                <a:ea typeface="思源黑体 CN Bold" panose="020B0800000000000000" pitchFamily="34" charset="-122"/>
              </a:rPr>
              <a:t>02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lang="en-US" altLang="zh-CN" sz="2400" dirty="0" smtClean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agent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内置监控项丰富</a:t>
            </a:r>
            <a:endParaRPr lang="zh-CN" altLang="en-US" sz="24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862C563-6CF2-4B57-86BB-B8A33FFB7436}"/>
              </a:ext>
            </a:extLst>
          </p:cNvPr>
          <p:cNvSpPr/>
          <p:nvPr/>
        </p:nvSpPr>
        <p:spPr>
          <a:xfrm>
            <a:off x="6213939" y="3063831"/>
            <a:ext cx="5402597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tcp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重传率，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shmem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、可用内存、单核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采集开关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绑定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核心的业务如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L4,nat)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ntp.offset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sys.uptime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、机器逻辑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的数量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3DDD09-459A-4ACF-9334-70CCAE4F9557}"/>
              </a:ext>
            </a:extLst>
          </p:cNvPr>
          <p:cNvSpPr txBox="1"/>
          <p:nvPr/>
        </p:nvSpPr>
        <p:spPr>
          <a:xfrm>
            <a:off x="6152554" y="3727939"/>
            <a:ext cx="44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lt"/>
                <a:ea typeface="思源黑体 CN Bold" panose="020B0800000000000000" pitchFamily="34" charset="-122"/>
              </a:rPr>
              <a:t>03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服务监控即单进程采集</a:t>
            </a:r>
            <a:endParaRPr lang="zh-CN" altLang="en-US" sz="24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C66A6AA-82B1-49BC-B2CE-31E588319187}"/>
              </a:ext>
            </a:extLst>
          </p:cNvPr>
          <p:cNvSpPr/>
          <p:nvPr/>
        </p:nvSpPr>
        <p:spPr>
          <a:xfrm>
            <a:off x="6222731" y="4260964"/>
            <a:ext cx="5402597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​包含 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 、内存使用、网络传输收发包速率、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top10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的链接延迟、火焰图开关 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hlinkClick r:id="rId2"/>
              </a:rPr>
              <a:t>单进程采集说明文档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B6230E1-2EBE-4FA3-87A5-710549C6DF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7913" y="662533"/>
            <a:ext cx="7317942" cy="442201"/>
          </a:xfrm>
        </p:spPr>
        <p:txBody>
          <a:bodyPr/>
          <a:lstStyle/>
          <a:p>
            <a:r>
              <a:rPr lang="zh-CN" altLang="en-US" dirty="0"/>
              <a:t>监控工程师工作内容  </a:t>
            </a:r>
            <a:r>
              <a:rPr lang="en-US" altLang="zh-CN" dirty="0"/>
              <a:t>--  </a:t>
            </a:r>
            <a:r>
              <a:rPr lang="zh-CN" altLang="en-US" dirty="0" smtClean="0"/>
              <a:t>开发采集项目</a:t>
            </a:r>
            <a:endParaRPr lang="zh-CN" altLang="en-US" dirty="0"/>
          </a:p>
        </p:txBody>
      </p:sp>
      <p:sp>
        <p:nvSpPr>
          <p:cNvPr id="106" name="文本框 112">
            <a:extLst>
              <a:ext uri="{FF2B5EF4-FFF2-40B4-BE49-F238E27FC236}">
                <a16:creationId xmlns:a16="http://schemas.microsoft.com/office/drawing/2014/main" id="{D53DDD09-459A-4ACF-9334-70CCAE4F9557}"/>
              </a:ext>
            </a:extLst>
          </p:cNvPr>
          <p:cNvSpPr txBox="1"/>
          <p:nvPr/>
        </p:nvSpPr>
        <p:spPr>
          <a:xfrm>
            <a:off x="6181862" y="4777154"/>
            <a:ext cx="44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latin typeface="+mj-lt"/>
                <a:ea typeface="思源黑体 CN Bold" panose="020B0800000000000000" pitchFamily="34" charset="-122"/>
              </a:rPr>
              <a:t>04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lang="en-US" altLang="zh-CN" sz="2400" dirty="0" smtClean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agent</a:t>
            </a:r>
            <a:r>
              <a:rPr lang="zh-CN" altLang="en-US" sz="2400" dirty="0" smtClean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自升级功能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C66A6AA-82B1-49BC-B2CE-31E588319187}"/>
              </a:ext>
            </a:extLst>
          </p:cNvPr>
          <p:cNvSpPr/>
          <p:nvPr/>
        </p:nvSpPr>
        <p:spPr>
          <a:xfrm>
            <a:off x="6243246" y="5222256"/>
            <a:ext cx="5402597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38w+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的国内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agent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升级时间由一个月缩短到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3h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内，升级过程可控。比之前需要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superuser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介入跑脚本效率提高很多，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agent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版本迭代速度大大加快</a:t>
            </a:r>
          </a:p>
        </p:txBody>
      </p:sp>
    </p:spTree>
    <p:extLst>
      <p:ext uri="{BB962C8B-B14F-4D97-AF65-F5344CB8AC3E}">
        <p14:creationId xmlns:p14="http://schemas.microsoft.com/office/powerpoint/2010/main" val="28728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2D41BDC-C038-481B-9F10-3A058E2D34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丰富内置监控项</a:t>
            </a:r>
            <a:endParaRPr lang="en-US" altLang="zh-CN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26" y="1126587"/>
            <a:ext cx="6171321" cy="5256628"/>
          </a:xfrm>
          <a:prstGeom prst="rect">
            <a:avLst/>
          </a:prstGeom>
        </p:spPr>
      </p:pic>
      <p:pic>
        <p:nvPicPr>
          <p:cNvPr id="8" name="图片 7" descr="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7302" y="2515480"/>
            <a:ext cx="5426612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8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2D41BDC-C038-481B-9F10-3A058E2D34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单进程采集</a:t>
            </a:r>
            <a:endParaRPr lang="en-US" altLang="zh-CN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动作按钮: 开始 42">
            <a:hlinkClick r:id="rId2" action="ppaction://hlinksldjump" highlightClick="1"/>
          </p:cNvPr>
          <p:cNvSpPr/>
          <p:nvPr/>
        </p:nvSpPr>
        <p:spPr>
          <a:xfrm>
            <a:off x="10864362" y="826475"/>
            <a:ext cx="342900" cy="369277"/>
          </a:xfrm>
          <a:prstGeom prst="actionButtonBeginning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632" y="1349619"/>
            <a:ext cx="6903720" cy="2857500"/>
          </a:xfrm>
          <a:prstGeom prst="rect">
            <a:avLst/>
          </a:prstGeom>
        </p:spPr>
      </p:pic>
      <p:pic>
        <p:nvPicPr>
          <p:cNvPr id="11" name="图片 10" descr="b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7552" y="3807069"/>
            <a:ext cx="67589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AE80979-DAA7-46B1-80A2-C93ACD1FB5B7}"/>
              </a:ext>
            </a:extLst>
          </p:cNvPr>
          <p:cNvSpPr/>
          <p:nvPr/>
        </p:nvSpPr>
        <p:spPr>
          <a:xfrm>
            <a:off x="650629" y="1266092"/>
            <a:ext cx="975947" cy="8880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945D57-5AA0-4652-9521-EBD6AE36B4AB}"/>
              </a:ext>
            </a:extLst>
          </p:cNvPr>
          <p:cNvSpPr txBox="1"/>
          <p:nvPr/>
        </p:nvSpPr>
        <p:spPr>
          <a:xfrm>
            <a:off x="2145314" y="1223840"/>
            <a:ext cx="6260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1"/>
                </a:solidFill>
                <a:latin typeface="+mj-ea"/>
                <a:ea typeface="+mj-ea"/>
              </a:rPr>
              <a:t>服务组件探活报警、服务组件日志监控报警</a:t>
            </a:r>
          </a:p>
          <a:p>
            <a:endParaRPr lang="zh-CN" altLang="en-US" sz="22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22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BDF2D42-527D-4C54-B06F-63FF031C7081}"/>
              </a:ext>
            </a:extLst>
          </p:cNvPr>
          <p:cNvCxnSpPr>
            <a:cxnSpLocks/>
          </p:cNvCxnSpPr>
          <p:nvPr/>
        </p:nvCxnSpPr>
        <p:spPr>
          <a:xfrm>
            <a:off x="2203968" y="1816261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2DBBA-EE92-414D-A9C4-13F1B9AC6A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服务组件监控</a:t>
            </a:r>
          </a:p>
          <a:p>
            <a:endParaRPr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36B5207D-5195-40D7-B35D-0BA174D84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5624" y="1279648"/>
            <a:ext cx="904875" cy="904875"/>
          </a:xfrm>
          <a:prstGeom prst="rect">
            <a:avLst/>
          </a:prstGeom>
        </p:spPr>
      </p:pic>
      <p:pic>
        <p:nvPicPr>
          <p:cNvPr id="13" name="图片 12" descr="g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231" y="2247021"/>
            <a:ext cx="9144000" cy="4122420"/>
          </a:xfrm>
          <a:prstGeom prst="rect">
            <a:avLst/>
          </a:prstGeom>
        </p:spPr>
      </p:pic>
      <p:pic>
        <p:nvPicPr>
          <p:cNvPr id="10" name="图片 9" descr="g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1880" y="670269"/>
            <a:ext cx="4770120" cy="57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>
          <a:xfrm>
            <a:off x="1077912" y="662533"/>
            <a:ext cx="7517447" cy="459685"/>
          </a:xfrm>
        </p:spPr>
        <p:txBody>
          <a:bodyPr/>
          <a:lstStyle/>
          <a:p>
            <a:r>
              <a:rPr lang="zh-CN" altLang="en-US" dirty="0" smtClean="0"/>
              <a:t>网络质量监控</a:t>
            </a:r>
            <a:endParaRPr lang="zh-CN" altLang="en-US" dirty="0"/>
          </a:p>
        </p:txBody>
      </p:sp>
      <p:sp>
        <p:nvSpPr>
          <p:cNvPr id="50178" name="AutoShape 2" descr="blob:https://bytedance.feishu.cn/9cd4070e-a2dd-4cc2-b484-22ba3b53936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2" descr="pin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ping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preview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467" y="1354974"/>
            <a:ext cx="3514860" cy="4540913"/>
          </a:xfrm>
          <a:prstGeom prst="rect">
            <a:avLst/>
          </a:prstGeom>
        </p:spPr>
      </p:pic>
      <p:pic>
        <p:nvPicPr>
          <p:cNvPr id="11" name="图片 10" descr="{91AA20B2-3962-48E2-843B-7035FE6268B0}_202006221623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975" y="1704111"/>
            <a:ext cx="8075523" cy="3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7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56058" y="1308100"/>
            <a:ext cx="10279884" cy="4889500"/>
            <a:chOff x="1025908" y="1358900"/>
            <a:chExt cx="10279884" cy="4889500"/>
          </a:xfrm>
        </p:grpSpPr>
        <p:sp>
          <p:nvSpPr>
            <p:cNvPr id="6" name="矩形 5"/>
            <p:cNvSpPr/>
            <p:nvPr/>
          </p:nvSpPr>
          <p:spPr>
            <a:xfrm>
              <a:off x="1025908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213092" y="13589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25908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13092" y="3848100"/>
              <a:ext cx="5092700" cy="2400300"/>
            </a:xfrm>
            <a:prstGeom prst="rect">
              <a:avLst/>
            </a:prstGeom>
            <a:noFill/>
            <a:ln w="254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任意多边形: 形状 14"/>
          <p:cNvSpPr/>
          <p:nvPr/>
        </p:nvSpPr>
        <p:spPr>
          <a:xfrm>
            <a:off x="536420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6143242" y="3018958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536420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H="1" flipV="1">
            <a:off x="6143242" y="3797299"/>
            <a:ext cx="684556" cy="689443"/>
          </a:xfrm>
          <a:custGeom>
            <a:avLst/>
            <a:gdLst>
              <a:gd name="connsiteX0" fmla="*/ 684556 w 684556"/>
              <a:gd name="connsiteY0" fmla="*/ 0 h 689443"/>
              <a:gd name="connsiteX1" fmla="*/ 684556 w 684556"/>
              <a:gd name="connsiteY1" fmla="*/ 689443 h 689443"/>
              <a:gd name="connsiteX2" fmla="*/ 0 w 684556"/>
              <a:gd name="connsiteY2" fmla="*/ 689443 h 689443"/>
              <a:gd name="connsiteX3" fmla="*/ 10478 w 684556"/>
              <a:gd name="connsiteY3" fmla="*/ 585507 h 689443"/>
              <a:gd name="connsiteX4" fmla="*/ 656518 w 684556"/>
              <a:gd name="connsiteY4" fmla="*/ 1415 h 68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6" h="689443">
                <a:moveTo>
                  <a:pt x="684556" y="0"/>
                </a:moveTo>
                <a:lnTo>
                  <a:pt x="684556" y="689443"/>
                </a:lnTo>
                <a:lnTo>
                  <a:pt x="0" y="689443"/>
                </a:lnTo>
                <a:lnTo>
                  <a:pt x="10478" y="585507"/>
                </a:lnTo>
                <a:cubicBezTo>
                  <a:pt x="74229" y="273962"/>
                  <a:pt x="334748" y="34093"/>
                  <a:pt x="656518" y="141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29670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63426" y="3185181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63426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9670" y="3803648"/>
            <a:ext cx="29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152291" y="1498392"/>
            <a:ext cx="1875390" cy="4396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发布系统</a:t>
            </a:r>
            <a:endParaRPr lang="zh-CN" altLang="en-US" sz="2000" dirty="0" smtClean="0"/>
          </a:p>
        </p:txBody>
      </p:sp>
      <p:sp>
        <p:nvSpPr>
          <p:cNvPr id="26" name="矩形: 圆角 25"/>
          <p:cNvSpPr/>
          <p:nvPr/>
        </p:nvSpPr>
        <p:spPr>
          <a:xfrm>
            <a:off x="9162816" y="1498392"/>
            <a:ext cx="1875390" cy="4396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资产系统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1169561" y="2244221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262553" y="2140115"/>
            <a:ext cx="415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集成测试时提供监控数据</a:t>
            </a:r>
            <a:endParaRPr lang="en-US" altLang="zh-CN" sz="1400" dirty="0" smtClean="0"/>
          </a:p>
        </p:txBody>
      </p:sp>
      <p:sp>
        <p:nvSpPr>
          <p:cNvPr id="39" name="椭圆 38"/>
          <p:cNvSpPr/>
          <p:nvPr/>
        </p:nvSpPr>
        <p:spPr>
          <a:xfrm>
            <a:off x="6693088" y="2244221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917166" y="2111605"/>
            <a:ext cx="415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ym typeface="+mn-ea"/>
              </a:rPr>
              <a:t>服务树提供监控元数据（采集发现）</a:t>
            </a:r>
            <a:endParaRPr lang="en-US" altLang="zh-CN" sz="1400" dirty="0" smtClean="0"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693088" y="3047726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882241" y="2915110"/>
            <a:ext cx="4155965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ym typeface="+mn-ea"/>
              </a:rPr>
              <a:t>监控数据聚合成本信息（降成本）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监控系统和其他系统如何整合</a:t>
            </a:r>
          </a:p>
        </p:txBody>
      </p:sp>
      <p:sp>
        <p:nvSpPr>
          <p:cNvPr id="2" name="矩形: 圆角 25"/>
          <p:cNvSpPr/>
          <p:nvPr/>
        </p:nvSpPr>
        <p:spPr>
          <a:xfrm>
            <a:off x="9077498" y="3887470"/>
            <a:ext cx="1920067" cy="43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服务治理、调度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17166" y="4711810"/>
            <a:ext cx="43187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ym typeface="+mn-ea"/>
              </a:rPr>
              <a:t>K8s</a:t>
            </a:r>
            <a:r>
              <a:rPr lang="zh-CN" altLang="en-US" sz="1400" dirty="0">
                <a:sym typeface="+mn-ea"/>
              </a:rPr>
              <a:t> </a:t>
            </a:r>
            <a:r>
              <a:rPr lang="zh-CN" altLang="en-US" sz="1400" dirty="0" smtClean="0">
                <a:sym typeface="+mn-ea"/>
              </a:rPr>
              <a:t>对</a:t>
            </a:r>
            <a:r>
              <a:rPr lang="en-US" altLang="zh-CN" sz="1400" dirty="0" smtClean="0">
                <a:sym typeface="+mn-ea"/>
              </a:rPr>
              <a:t>pod </a:t>
            </a:r>
            <a:r>
              <a:rPr lang="en-US" altLang="zh-CN" sz="1400" dirty="0" err="1" smtClean="0">
                <a:sym typeface="+mn-ea"/>
              </a:rPr>
              <a:t>qos</a:t>
            </a:r>
            <a:r>
              <a:rPr lang="zh-CN" altLang="en-US" sz="1400" dirty="0" smtClean="0">
                <a:sym typeface="+mn-ea"/>
              </a:rPr>
              <a:t>的管理、</a:t>
            </a:r>
            <a:r>
              <a:rPr lang="en-US" altLang="zh-CN" sz="1400" dirty="0" err="1" smtClean="0">
                <a:sym typeface="+mn-ea"/>
              </a:rPr>
              <a:t>hpa</a:t>
            </a:r>
            <a:r>
              <a:rPr lang="zh-CN" altLang="en-US" sz="1400" dirty="0" smtClean="0">
                <a:sym typeface="+mn-ea"/>
              </a:rPr>
              <a:t>、</a:t>
            </a:r>
            <a:r>
              <a:rPr lang="en-US" altLang="zh-CN" sz="1400" dirty="0" err="1" smtClean="0">
                <a:sym typeface="+mn-ea"/>
              </a:rPr>
              <a:t>vpa</a:t>
            </a:r>
            <a:endParaRPr lang="zh-CN" altLang="en-US" sz="1400" dirty="0" smtClean="0"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34998" y="4793746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21"/>
          <p:cNvSpPr/>
          <p:nvPr/>
        </p:nvSpPr>
        <p:spPr>
          <a:xfrm>
            <a:off x="1198187" y="4047322"/>
            <a:ext cx="1916315" cy="43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自动化处理</a:t>
            </a:r>
            <a:endParaRPr lang="en-US" altLang="zh-CN" sz="20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262553" y="4711810"/>
            <a:ext cx="4220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ym typeface="+mn-ea"/>
              </a:rPr>
              <a:t>设备硬件监控告警回调维修换件工单</a:t>
            </a:r>
          </a:p>
        </p:txBody>
      </p:sp>
      <p:sp>
        <p:nvSpPr>
          <p:cNvPr id="13" name="椭圆 12"/>
          <p:cNvSpPr/>
          <p:nvPr/>
        </p:nvSpPr>
        <p:spPr>
          <a:xfrm>
            <a:off x="1169561" y="4793746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34998" y="5602852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917167" y="5442065"/>
            <a:ext cx="423831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ym typeface="+mn-ea"/>
              </a:rPr>
              <a:t>调度系统的下游监控治理收敛</a:t>
            </a:r>
            <a:r>
              <a:rPr lang="en-US" altLang="zh-CN" sz="1400" dirty="0" smtClean="0">
                <a:sym typeface="+mn-ea"/>
              </a:rPr>
              <a:t>(</a:t>
            </a:r>
            <a:r>
              <a:rPr lang="zh-CN" altLang="en-US" sz="1400" dirty="0" smtClean="0">
                <a:sym typeface="+mn-ea"/>
              </a:rPr>
              <a:t>扩容</a:t>
            </a:r>
            <a:r>
              <a:rPr lang="en-US" altLang="zh-CN" sz="1400" dirty="0" smtClean="0">
                <a:sym typeface="+mn-ea"/>
              </a:rPr>
              <a:t>)</a:t>
            </a:r>
            <a:r>
              <a:rPr lang="zh-CN" altLang="en-US" sz="1400" dirty="0" smtClean="0">
                <a:sym typeface="+mn-ea"/>
              </a:rPr>
              <a:t>、调度分流</a:t>
            </a:r>
          </a:p>
        </p:txBody>
      </p:sp>
      <p:sp>
        <p:nvSpPr>
          <p:cNvPr id="33" name="椭圆 32"/>
          <p:cNvSpPr/>
          <p:nvPr/>
        </p:nvSpPr>
        <p:spPr>
          <a:xfrm>
            <a:off x="1169561" y="5523771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235395" y="3020366"/>
            <a:ext cx="415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灰度发布时监控</a:t>
            </a:r>
            <a:r>
              <a:rPr lang="zh-CN" altLang="en-US" sz="1400" dirty="0" smtClean="0"/>
              <a:t>静默、</a:t>
            </a:r>
            <a:r>
              <a:rPr lang="zh-CN" altLang="en-US" sz="1400" dirty="0"/>
              <a:t>发布后用监控查看</a:t>
            </a:r>
            <a:r>
              <a:rPr lang="zh-CN" altLang="en-US" sz="1400" dirty="0" smtClean="0"/>
              <a:t>效果</a:t>
            </a:r>
            <a:endParaRPr lang="en-US" altLang="zh-CN" sz="1400" dirty="0"/>
          </a:p>
        </p:txBody>
      </p:sp>
      <p:sp>
        <p:nvSpPr>
          <p:cNvPr id="37" name="椭圆 36"/>
          <p:cNvSpPr/>
          <p:nvPr/>
        </p:nvSpPr>
        <p:spPr>
          <a:xfrm>
            <a:off x="1169561" y="3146146"/>
            <a:ext cx="92992" cy="929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235395" y="5419258"/>
            <a:ext cx="4220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ym typeface="+mn-ea"/>
              </a:rPr>
              <a:t>回</a:t>
            </a:r>
            <a:r>
              <a:rPr lang="zh-CN" altLang="en-US" sz="1400" dirty="0" smtClean="0">
                <a:sym typeface="+mn-ea"/>
              </a:rPr>
              <a:t>调抓取火焰图</a:t>
            </a:r>
          </a:p>
        </p:txBody>
      </p:sp>
    </p:spTree>
    <p:extLst>
      <p:ext uri="{BB962C8B-B14F-4D97-AF65-F5344CB8AC3E}">
        <p14:creationId xmlns:p14="http://schemas.microsoft.com/office/powerpoint/2010/main" val="6608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AE80979-DAA7-46B1-80A2-C93ACD1FB5B7}"/>
              </a:ext>
            </a:extLst>
          </p:cNvPr>
          <p:cNvSpPr/>
          <p:nvPr/>
        </p:nvSpPr>
        <p:spPr>
          <a:xfrm>
            <a:off x="704363" y="1230922"/>
            <a:ext cx="1203568" cy="914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945D57-5AA0-4652-9521-EBD6AE36B4AB}"/>
              </a:ext>
            </a:extLst>
          </p:cNvPr>
          <p:cNvSpPr txBox="1"/>
          <p:nvPr/>
        </p:nvSpPr>
        <p:spPr>
          <a:xfrm>
            <a:off x="2294784" y="1276594"/>
            <a:ext cx="2306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chemeClr val="accent1"/>
                </a:solidFill>
                <a:latin typeface="+mj-ea"/>
                <a:ea typeface="+mj-ea"/>
              </a:rPr>
              <a:t>dashboard</a:t>
            </a:r>
            <a:endParaRPr lang="zh-CN" altLang="en-US" sz="22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BDF2D42-527D-4C54-B06F-63FF031C7081}"/>
              </a:ext>
            </a:extLst>
          </p:cNvPr>
          <p:cNvCxnSpPr>
            <a:cxnSpLocks/>
          </p:cNvCxnSpPr>
          <p:nvPr/>
        </p:nvCxnSpPr>
        <p:spPr>
          <a:xfrm>
            <a:off x="2203968" y="1816261"/>
            <a:ext cx="42986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2BEC924-7B99-4DED-B246-768ECCDCA527}"/>
              </a:ext>
            </a:extLst>
          </p:cNvPr>
          <p:cNvSpPr txBox="1"/>
          <p:nvPr/>
        </p:nvSpPr>
        <p:spPr>
          <a:xfrm>
            <a:off x="2057392" y="1931180"/>
            <a:ext cx="923119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</a:t>
            </a: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首页服务树 、</a:t>
            </a:r>
            <a:r>
              <a:rPr lang="en-US" altLang="zh-CN" sz="16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hostgroup</a:t>
            </a: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拉取</a:t>
            </a:r>
            <a:r>
              <a:rPr lang="en-US" altLang="zh-CN" sz="1600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psm</a:t>
            </a: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提供所有监控资源入口如聚合器、</a:t>
            </a:r>
            <a:r>
              <a: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</a:t>
            </a:r>
            <a:r>
              <a:rPr lang="zh-CN" altLang="en-US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2DBBA-EE92-414D-A9C4-13F1B9AC6A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7912" y="662533"/>
            <a:ext cx="8681229" cy="442201"/>
          </a:xfrm>
        </p:spPr>
        <p:txBody>
          <a:bodyPr/>
          <a:lstStyle/>
          <a:p>
            <a:r>
              <a:rPr lang="zh-CN" altLang="en-US" dirty="0"/>
              <a:t>监控工程师工作内容 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和周边系统打通 </a:t>
            </a:r>
            <a:r>
              <a:rPr lang="zh-CN" altLang="en-US" dirty="0" smtClean="0"/>
              <a:t>同步</a:t>
            </a:r>
            <a:r>
              <a:rPr lang="en-US" altLang="zh-CN" dirty="0" err="1" smtClean="0"/>
              <a:t>cmdb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36B5207D-5195-40D7-B35D-0BA174D84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5432" y="1218101"/>
            <a:ext cx="904875" cy="904875"/>
          </a:xfrm>
          <a:prstGeom prst="rect">
            <a:avLst/>
          </a:prstGeom>
        </p:spPr>
      </p:pic>
      <p:pic>
        <p:nvPicPr>
          <p:cNvPr id="19" name="图片 18" descr="e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8085" y="2960956"/>
            <a:ext cx="7139354" cy="2202180"/>
          </a:xfrm>
          <a:prstGeom prst="rect">
            <a:avLst/>
          </a:prstGeom>
        </p:spPr>
      </p:pic>
      <p:pic>
        <p:nvPicPr>
          <p:cNvPr id="20" name="图片 19" descr="f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557" y="2941027"/>
            <a:ext cx="2933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学术风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A2"/>
      </a:accent1>
      <a:accent2>
        <a:srgbClr val="02A4EC"/>
      </a:accent2>
      <a:accent3>
        <a:srgbClr val="09E6F1"/>
      </a:accent3>
      <a:accent4>
        <a:srgbClr val="06ECB5"/>
      </a:accent4>
      <a:accent5>
        <a:srgbClr val="74DE95"/>
      </a:accent5>
      <a:accent6>
        <a:srgbClr val="EB9641"/>
      </a:accent6>
      <a:hlink>
        <a:srgbClr val="6B9F25"/>
      </a:hlink>
      <a:folHlink>
        <a:srgbClr val="9F6715"/>
      </a:folHlink>
    </a:clrScheme>
    <a:fontScheme name="自定义 1">
      <a:majorFont>
        <a:latin typeface="Segoe UI"/>
        <a:ea typeface="思源黑体 CN Bold"/>
        <a:cs typeface=""/>
      </a:majorFont>
      <a:minorFont>
        <a:latin typeface="Segoe UI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3110</TotalTime>
  <Words>1172</Words>
  <Application>Microsoft Office PowerPoint</Application>
  <PresentationFormat>宽屏</PresentationFormat>
  <Paragraphs>155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思源黑体 CN Bold</vt:lpstr>
      <vt:lpstr>思源黑体 CN Light</vt:lpstr>
      <vt:lpstr>宋体</vt:lpstr>
      <vt:lpstr>Arial</vt:lpstr>
      <vt:lpstr>Calibri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张伟崇;秦阳</dc:creator>
  <cp:keywords>51PPT模板网</cp:keywords>
  <cp:lastModifiedBy>宁阳阳 Nyy Ning</cp:lastModifiedBy>
  <cp:revision>521</cp:revision>
  <dcterms:created xsi:type="dcterms:W3CDTF">2018-09-11T01:33:00Z</dcterms:created>
  <dcterms:modified xsi:type="dcterms:W3CDTF">2021-03-31T06:38:57Z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